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0.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1.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2.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3.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4.xml" ContentType="application/vnd.openxmlformats-officedocument.theme+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15.xml" ContentType="application/vnd.openxmlformats-officedocument.theme+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6.xml" ContentType="application/vnd.openxmlformats-officedocument.theme+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7.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18.xml" ContentType="application/vnd.openxmlformats-officedocument.theme+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theme/theme19.xml" ContentType="application/vnd.openxmlformats-officedocument.theme+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theme/theme20.xml" ContentType="application/vnd.openxmlformats-officedocument.theme+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theme/theme21.xml" ContentType="application/vnd.openxmlformats-officedocument.theme+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theme/theme22.xml" ContentType="application/vnd.openxmlformats-officedocument.theme+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theme/theme23.xml" ContentType="application/vnd.openxmlformats-officedocument.theme+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4" r:id="rId1"/>
    <p:sldMasterId id="2147483655" r:id="rId2"/>
    <p:sldMasterId id="2147483656" r:id="rId3"/>
    <p:sldMasterId id="2147483657" r:id="rId4"/>
    <p:sldMasterId id="2147483658" r:id="rId5"/>
    <p:sldMasterId id="2147483659" r:id="rId6"/>
    <p:sldMasterId id="2147483660" r:id="rId7"/>
    <p:sldMasterId id="2147483661" r:id="rId8"/>
    <p:sldMasterId id="2147483662" r:id="rId9"/>
    <p:sldMasterId id="2147483663" r:id="rId10"/>
    <p:sldMasterId id="2147483664" r:id="rId11"/>
    <p:sldMasterId id="2147483665" r:id="rId12"/>
    <p:sldMasterId id="2147483666" r:id="rId13"/>
    <p:sldMasterId id="2147483667" r:id="rId14"/>
    <p:sldMasterId id="2147483668" r:id="rId15"/>
    <p:sldMasterId id="2147483669" r:id="rId16"/>
    <p:sldMasterId id="2147483670" r:id="rId17"/>
    <p:sldMasterId id="2147483671" r:id="rId18"/>
    <p:sldMasterId id="2147483672" r:id="rId19"/>
    <p:sldMasterId id="2147483673" r:id="rId20"/>
    <p:sldMasterId id="2147483674" r:id="rId21"/>
    <p:sldMasterId id="2147483675" r:id="rId22"/>
    <p:sldMasterId id="2147483676" r:id="rId23"/>
    <p:sldMasterId id="2147489718" r:id="rId24"/>
  </p:sldMasterIdLst>
  <p:notesMasterIdLst>
    <p:notesMasterId r:id="rId48"/>
  </p:notesMasterIdLst>
  <p:handoutMasterIdLst>
    <p:handoutMasterId r:id="rId49"/>
  </p:handoutMasterIdLst>
  <p:sldIdLst>
    <p:sldId id="367" r:id="rId25"/>
    <p:sldId id="485" r:id="rId26"/>
    <p:sldId id="497" r:id="rId27"/>
    <p:sldId id="462" r:id="rId28"/>
    <p:sldId id="486" r:id="rId29"/>
    <p:sldId id="495" r:id="rId30"/>
    <p:sldId id="505" r:id="rId31"/>
    <p:sldId id="489" r:id="rId32"/>
    <p:sldId id="491" r:id="rId33"/>
    <p:sldId id="493" r:id="rId34"/>
    <p:sldId id="513" r:id="rId35"/>
    <p:sldId id="494" r:id="rId36"/>
    <p:sldId id="496" r:id="rId37"/>
    <p:sldId id="498" r:id="rId38"/>
    <p:sldId id="504" r:id="rId39"/>
    <p:sldId id="503" r:id="rId40"/>
    <p:sldId id="506" r:id="rId41"/>
    <p:sldId id="510" r:id="rId42"/>
    <p:sldId id="511" r:id="rId43"/>
    <p:sldId id="512" r:id="rId44"/>
    <p:sldId id="509" r:id="rId45"/>
    <p:sldId id="507" r:id="rId46"/>
    <p:sldId id="302" r:id="rId47"/>
  </p:sldIdLst>
  <p:sldSz cx="9144000" cy="6858000" type="screen4x3"/>
  <p:notesSz cx="6858000" cy="9144000"/>
  <p:defaultTextStyle>
    <a:defPPr>
      <a:defRPr lang="en-US"/>
    </a:defPPr>
    <a:lvl1pPr algn="l" rtl="0" fontAlgn="base">
      <a:spcBef>
        <a:spcPct val="0"/>
      </a:spcBef>
      <a:spcAft>
        <a:spcPct val="0"/>
      </a:spcAft>
      <a:defRPr sz="1200" b="1" kern="1200">
        <a:solidFill>
          <a:schemeClr val="tx1"/>
        </a:solidFill>
        <a:latin typeface="Arial" charset="0"/>
        <a:ea typeface="+mn-ea"/>
        <a:cs typeface="Arial" charset="0"/>
      </a:defRPr>
    </a:lvl1pPr>
    <a:lvl2pPr marL="457200" algn="l" rtl="0" fontAlgn="base">
      <a:spcBef>
        <a:spcPct val="0"/>
      </a:spcBef>
      <a:spcAft>
        <a:spcPct val="0"/>
      </a:spcAft>
      <a:defRPr sz="1200" b="1" kern="1200">
        <a:solidFill>
          <a:schemeClr val="tx1"/>
        </a:solidFill>
        <a:latin typeface="Arial" charset="0"/>
        <a:ea typeface="+mn-ea"/>
        <a:cs typeface="Arial" charset="0"/>
      </a:defRPr>
    </a:lvl2pPr>
    <a:lvl3pPr marL="914400" algn="l" rtl="0" fontAlgn="base">
      <a:spcBef>
        <a:spcPct val="0"/>
      </a:spcBef>
      <a:spcAft>
        <a:spcPct val="0"/>
      </a:spcAft>
      <a:defRPr sz="1200" b="1" kern="1200">
        <a:solidFill>
          <a:schemeClr val="tx1"/>
        </a:solidFill>
        <a:latin typeface="Arial" charset="0"/>
        <a:ea typeface="+mn-ea"/>
        <a:cs typeface="Arial" charset="0"/>
      </a:defRPr>
    </a:lvl3pPr>
    <a:lvl4pPr marL="1371600" algn="l" rtl="0" fontAlgn="base">
      <a:spcBef>
        <a:spcPct val="0"/>
      </a:spcBef>
      <a:spcAft>
        <a:spcPct val="0"/>
      </a:spcAft>
      <a:defRPr sz="1200" b="1" kern="1200">
        <a:solidFill>
          <a:schemeClr val="tx1"/>
        </a:solidFill>
        <a:latin typeface="Arial" charset="0"/>
        <a:ea typeface="+mn-ea"/>
        <a:cs typeface="Arial" charset="0"/>
      </a:defRPr>
    </a:lvl4pPr>
    <a:lvl5pPr marL="1828800" algn="l" rtl="0" fontAlgn="base">
      <a:spcBef>
        <a:spcPct val="0"/>
      </a:spcBef>
      <a:spcAft>
        <a:spcPct val="0"/>
      </a:spcAft>
      <a:defRPr sz="1200" b="1" kern="1200">
        <a:solidFill>
          <a:schemeClr val="tx1"/>
        </a:solidFill>
        <a:latin typeface="Arial" charset="0"/>
        <a:ea typeface="+mn-ea"/>
        <a:cs typeface="Arial" charset="0"/>
      </a:defRPr>
    </a:lvl5pPr>
    <a:lvl6pPr marL="2286000" algn="l" defTabSz="914400" rtl="0" eaLnBrk="1" latinLnBrk="0" hangingPunct="1">
      <a:defRPr sz="1200" b="1" kern="1200">
        <a:solidFill>
          <a:schemeClr val="tx1"/>
        </a:solidFill>
        <a:latin typeface="Arial" charset="0"/>
        <a:ea typeface="+mn-ea"/>
        <a:cs typeface="Arial" charset="0"/>
      </a:defRPr>
    </a:lvl6pPr>
    <a:lvl7pPr marL="2743200" algn="l" defTabSz="914400" rtl="0" eaLnBrk="1" latinLnBrk="0" hangingPunct="1">
      <a:defRPr sz="1200" b="1" kern="1200">
        <a:solidFill>
          <a:schemeClr val="tx1"/>
        </a:solidFill>
        <a:latin typeface="Arial" charset="0"/>
        <a:ea typeface="+mn-ea"/>
        <a:cs typeface="Arial" charset="0"/>
      </a:defRPr>
    </a:lvl7pPr>
    <a:lvl8pPr marL="3200400" algn="l" defTabSz="914400" rtl="0" eaLnBrk="1" latinLnBrk="0" hangingPunct="1">
      <a:defRPr sz="1200" b="1" kern="1200">
        <a:solidFill>
          <a:schemeClr val="tx1"/>
        </a:solidFill>
        <a:latin typeface="Arial" charset="0"/>
        <a:ea typeface="+mn-ea"/>
        <a:cs typeface="Arial" charset="0"/>
      </a:defRPr>
    </a:lvl8pPr>
    <a:lvl9pPr marL="3657600" algn="l" defTabSz="914400" rtl="0" eaLnBrk="1" latinLnBrk="0" hangingPunct="1">
      <a:defRPr sz="1200" b="1"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99FFCC"/>
    <a:srgbClr val="99FF99"/>
    <a:srgbClr val="C00000"/>
    <a:srgbClr val="CC9900"/>
    <a:srgbClr val="CC6600"/>
    <a:srgbClr val="112843"/>
    <a:srgbClr val="CCFFFF"/>
    <a:srgbClr val="FFFF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50" autoAdjust="0"/>
    <p:restoredTop sz="96314" autoAdjust="0"/>
  </p:normalViewPr>
  <p:slideViewPr>
    <p:cSldViewPr>
      <p:cViewPr varScale="1">
        <p:scale>
          <a:sx n="116" d="100"/>
          <a:sy n="116" d="100"/>
        </p:scale>
        <p:origin x="124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199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2.xml"/><Relationship Id="rId39" Type="http://schemas.openxmlformats.org/officeDocument/2006/relationships/slide" Target="slides/slide15.xml"/><Relationship Id="rId21" Type="http://schemas.openxmlformats.org/officeDocument/2006/relationships/slideMaster" Target="slideMasters/slideMaster21.xml"/><Relationship Id="rId34" Type="http://schemas.openxmlformats.org/officeDocument/2006/relationships/slide" Target="slides/slide10.xml"/><Relationship Id="rId42" Type="http://schemas.openxmlformats.org/officeDocument/2006/relationships/slide" Target="slides/slide18.xml"/><Relationship Id="rId47" Type="http://schemas.openxmlformats.org/officeDocument/2006/relationships/slide" Target="slides/slide23.xml"/><Relationship Id="rId50"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5.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slide" Target="slides/slide16.xml"/><Relationship Id="rId45" Type="http://schemas.openxmlformats.org/officeDocument/2006/relationships/slide" Target="slides/slide21.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20" Type="http://schemas.openxmlformats.org/officeDocument/2006/relationships/slideMaster" Target="slideMasters/slideMaster20.xml"/><Relationship Id="rId41"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b="0"/>
            </a:lvl1pPr>
          </a:lstStyle>
          <a:p>
            <a:pPr>
              <a:defRPr/>
            </a:pPr>
            <a:endParaRPr lang="en-US"/>
          </a:p>
        </p:txBody>
      </p:sp>
      <p:sp>
        <p:nvSpPr>
          <p:cNvPr id="3789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b="0"/>
            </a:lvl1pPr>
          </a:lstStyle>
          <a:p>
            <a:pPr>
              <a:defRPr/>
            </a:pPr>
            <a:fld id="{F34D41A2-2D62-4BC7-8FAC-8CD92848C36F}" type="datetime11">
              <a:rPr lang="sr-Latn-CS" smtClean="0"/>
              <a:pPr>
                <a:defRPr/>
              </a:pPr>
              <a:t>07:56:24</a:t>
            </a:fld>
            <a:endParaRPr lang="en-US"/>
          </a:p>
        </p:txBody>
      </p:sp>
      <p:sp>
        <p:nvSpPr>
          <p:cNvPr id="3789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b="0"/>
            </a:lvl1pPr>
          </a:lstStyle>
          <a:p>
            <a:pPr>
              <a:defRPr/>
            </a:pPr>
            <a:endParaRPr lang="en-US"/>
          </a:p>
        </p:txBody>
      </p:sp>
      <p:sp>
        <p:nvSpPr>
          <p:cNvPr id="3789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b="0"/>
            </a:lvl1pPr>
          </a:lstStyle>
          <a:p>
            <a:pPr>
              <a:defRPr/>
            </a:pPr>
            <a:fld id="{ABCA99A1-702B-4B03-B0E4-BA706F69E447}" type="slidenum">
              <a:rPr lang="en-US"/>
              <a:pPr>
                <a:defRPr/>
              </a:pPr>
              <a:t>‹#›</a:t>
            </a:fld>
            <a:endParaRPr lang="en-US"/>
          </a:p>
        </p:txBody>
      </p:sp>
    </p:spTree>
    <p:extLst>
      <p:ext uri="{BB962C8B-B14F-4D97-AF65-F5344CB8AC3E}">
        <p14:creationId xmlns:p14="http://schemas.microsoft.com/office/powerpoint/2010/main" val="2144878479"/>
      </p:ext>
    </p:extLst>
  </p:cSld>
  <p:clrMap bg1="lt1" tx1="dk1" bg2="lt2" tx2="dk2" accent1="accent1" accent2="accent2" accent3="accent3" accent4="accent4" accent5="accent5" accent6="accent6" hlink="hlink" folHlink="folHlink"/>
  <p:hf sldNum="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b="0"/>
            </a:lvl1pPr>
          </a:lstStyle>
          <a:p>
            <a:pPr>
              <a:defRPr/>
            </a:pPr>
            <a:endParaRPr lang="en-US"/>
          </a:p>
        </p:txBody>
      </p:sp>
      <p:sp>
        <p:nvSpPr>
          <p:cNvPr id="286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b="0"/>
            </a:lvl1pPr>
          </a:lstStyle>
          <a:p>
            <a:pPr>
              <a:defRPr/>
            </a:pPr>
            <a:fld id="{754ECA06-AB34-4167-A165-DF82CC96FE93}" type="datetime11">
              <a:rPr lang="sr-Latn-CS" smtClean="0"/>
              <a:pPr>
                <a:defRPr/>
              </a:pPr>
              <a:t>07:56:24</a:t>
            </a:fld>
            <a:endParaRPr lang="en-US"/>
          </a:p>
        </p:txBody>
      </p:sp>
      <p:sp>
        <p:nvSpPr>
          <p:cNvPr id="440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6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b="0"/>
            </a:lvl1pPr>
          </a:lstStyle>
          <a:p>
            <a:pPr>
              <a:defRPr/>
            </a:pPr>
            <a:endParaRPr lang="en-US"/>
          </a:p>
        </p:txBody>
      </p:sp>
      <p:sp>
        <p:nvSpPr>
          <p:cNvPr id="286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b="0"/>
            </a:lvl1pPr>
          </a:lstStyle>
          <a:p>
            <a:pPr>
              <a:defRPr/>
            </a:pPr>
            <a:fld id="{77ABD95C-494A-4080-9274-A92C74FB7BE1}" type="slidenum">
              <a:rPr lang="en-US"/>
              <a:pPr>
                <a:defRPr/>
              </a:pPr>
              <a:t>‹#›</a:t>
            </a:fld>
            <a:endParaRPr lang="en-US"/>
          </a:p>
        </p:txBody>
      </p:sp>
    </p:spTree>
    <p:extLst>
      <p:ext uri="{BB962C8B-B14F-4D97-AF65-F5344CB8AC3E}">
        <p14:creationId xmlns:p14="http://schemas.microsoft.com/office/powerpoint/2010/main" val="1619240550"/>
      </p:ext>
    </p:extLst>
  </p:cSld>
  <p:clrMap bg1="lt1" tx1="dk1" bg2="lt2" tx2="dk2" accent1="accent1" accent2="accent2" accent3="accent3" accent4="accent4" accent5="accent5" accent6="accent6" hlink="hlink" folHlink="folHlink"/>
  <p:hf sldNum="0"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hr-HR"/>
          </a:p>
        </p:txBody>
      </p:sp>
      <p:sp>
        <p:nvSpPr>
          <p:cNvPr id="5" name="Date Placeholder 4"/>
          <p:cNvSpPr>
            <a:spLocks noGrp="1"/>
          </p:cNvSpPr>
          <p:nvPr>
            <p:ph type="dt" idx="10"/>
          </p:nvPr>
        </p:nvSpPr>
        <p:spPr/>
        <p:txBody>
          <a:bodyPr/>
          <a:lstStyle/>
          <a:p>
            <a:pPr>
              <a:defRPr/>
            </a:pPr>
            <a:fld id="{9F469521-F96C-41D1-BA43-3D20278005C9}" type="datetime11">
              <a:rPr lang="sr-Latn-CS" smtClean="0"/>
              <a:pPr>
                <a:defRPr/>
              </a:pPr>
              <a:t>07:56:24</a:t>
            </a:fld>
            <a:endParaRPr lang="en-US"/>
          </a:p>
        </p:txBody>
      </p:sp>
      <p:sp>
        <p:nvSpPr>
          <p:cNvPr id="6" name="Header Placeholder 5"/>
          <p:cNvSpPr>
            <a:spLocks noGrp="1"/>
          </p:cNvSpPr>
          <p:nvPr>
            <p:ph type="hdr" sz="quarter" idx="11"/>
          </p:nvPr>
        </p:nvSpPr>
        <p:spPr/>
        <p:txBody>
          <a:bodyPr/>
          <a:lstStyle/>
          <a:p>
            <a:pPr>
              <a:defRPr/>
            </a:pP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hr-HR"/>
          </a:p>
        </p:txBody>
      </p:sp>
      <p:sp>
        <p:nvSpPr>
          <p:cNvPr id="5" name="Date Placeholder 4"/>
          <p:cNvSpPr>
            <a:spLocks noGrp="1"/>
          </p:cNvSpPr>
          <p:nvPr>
            <p:ph type="dt" idx="10"/>
          </p:nvPr>
        </p:nvSpPr>
        <p:spPr/>
        <p:txBody>
          <a:bodyPr/>
          <a:lstStyle/>
          <a:p>
            <a:pPr>
              <a:defRPr/>
            </a:pPr>
            <a:fld id="{82DBA9CC-3CF8-44DB-9C17-8F37C3BDA353}" type="datetime11">
              <a:rPr lang="sr-Latn-CS" smtClean="0"/>
              <a:pPr>
                <a:defRPr/>
              </a:pPr>
              <a:t>07:56:24</a:t>
            </a:fld>
            <a:endParaRPr lang="en-US"/>
          </a:p>
        </p:txBody>
      </p:sp>
      <p:sp>
        <p:nvSpPr>
          <p:cNvPr id="6" name="Header Placeholder 5"/>
          <p:cNvSpPr>
            <a:spLocks noGrp="1"/>
          </p:cNvSpPr>
          <p:nvPr>
            <p:ph type="hdr" sz="quarter" idx="11"/>
          </p:nvPr>
        </p:nvSpPr>
        <p:spPr/>
        <p:txBody>
          <a:bodyPr/>
          <a:lstStyle/>
          <a:p>
            <a:pPr>
              <a:defRPr/>
            </a:pPr>
            <a:endParaRPr lang="en-US"/>
          </a:p>
        </p:txBody>
      </p:sp>
    </p:spTree>
    <p:extLst>
      <p:ext uri="{BB962C8B-B14F-4D97-AF65-F5344CB8AC3E}">
        <p14:creationId xmlns:p14="http://schemas.microsoft.com/office/powerpoint/2010/main" val="296371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hr-HR" dirty="0"/>
          </a:p>
        </p:txBody>
      </p:sp>
      <p:sp>
        <p:nvSpPr>
          <p:cNvPr id="5" name="Date Placeholder 4"/>
          <p:cNvSpPr>
            <a:spLocks noGrp="1"/>
          </p:cNvSpPr>
          <p:nvPr>
            <p:ph type="dt" idx="10"/>
          </p:nvPr>
        </p:nvSpPr>
        <p:spPr/>
        <p:txBody>
          <a:bodyPr/>
          <a:lstStyle/>
          <a:p>
            <a:pPr>
              <a:defRPr/>
            </a:pPr>
            <a:fld id="{82DBA9CC-3CF8-44DB-9C17-8F37C3BDA353}" type="datetime11">
              <a:rPr lang="sr-Latn-CS" smtClean="0"/>
              <a:pPr>
                <a:defRPr/>
              </a:pPr>
              <a:t>07:56:24</a:t>
            </a:fld>
            <a:endParaRPr lang="en-US"/>
          </a:p>
        </p:txBody>
      </p:sp>
      <p:sp>
        <p:nvSpPr>
          <p:cNvPr id="6" name="Header Placeholder 5"/>
          <p:cNvSpPr>
            <a:spLocks noGrp="1"/>
          </p:cNvSpPr>
          <p:nvPr>
            <p:ph type="hdr" sz="quarter" idx="11"/>
          </p:nvPr>
        </p:nvSpPr>
        <p:spPr/>
        <p:txBody>
          <a:bodyPr/>
          <a:lstStyle/>
          <a:p>
            <a:pPr>
              <a:defRPr/>
            </a:pP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hr-HR"/>
          </a:p>
        </p:txBody>
      </p:sp>
      <p:sp>
        <p:nvSpPr>
          <p:cNvPr id="5" name="Date Placeholder 4"/>
          <p:cNvSpPr>
            <a:spLocks noGrp="1"/>
          </p:cNvSpPr>
          <p:nvPr>
            <p:ph type="dt" idx="10"/>
          </p:nvPr>
        </p:nvSpPr>
        <p:spPr/>
        <p:txBody>
          <a:bodyPr/>
          <a:lstStyle/>
          <a:p>
            <a:pPr>
              <a:defRPr/>
            </a:pPr>
            <a:fld id="{58370E68-6E2F-406D-972D-8767075DF827}" type="datetime11">
              <a:rPr lang="sr-Latn-CS" smtClean="0"/>
              <a:pPr>
                <a:defRPr/>
              </a:pPr>
              <a:t>07:56:24</a:t>
            </a:fld>
            <a:endParaRPr lang="en-US"/>
          </a:p>
        </p:txBody>
      </p:sp>
      <p:sp>
        <p:nvSpPr>
          <p:cNvPr id="6" name="Header Placeholder 5"/>
          <p:cNvSpPr>
            <a:spLocks noGrp="1"/>
          </p:cNvSpPr>
          <p:nvPr>
            <p:ph type="hdr" sz="quarter" idx="11"/>
          </p:nvPr>
        </p:nvSpPr>
        <p:spPr/>
        <p:txBody>
          <a:bodyPr/>
          <a:lstStyle/>
          <a:p>
            <a:pPr>
              <a:defRPr/>
            </a:pP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hr-HR"/>
          </a:p>
        </p:txBody>
      </p:sp>
      <p:sp>
        <p:nvSpPr>
          <p:cNvPr id="5" name="Date Placeholder 4"/>
          <p:cNvSpPr>
            <a:spLocks noGrp="1"/>
          </p:cNvSpPr>
          <p:nvPr>
            <p:ph type="dt" idx="10"/>
          </p:nvPr>
        </p:nvSpPr>
        <p:spPr/>
        <p:txBody>
          <a:bodyPr/>
          <a:lstStyle/>
          <a:p>
            <a:pPr>
              <a:defRPr/>
            </a:pPr>
            <a:fld id="{82DBA9CC-3CF8-44DB-9C17-8F37C3BDA353}" type="datetime11">
              <a:rPr lang="sr-Latn-CS" smtClean="0"/>
              <a:pPr>
                <a:defRPr/>
              </a:pPr>
              <a:t>07:56:24</a:t>
            </a:fld>
            <a:endParaRPr lang="en-US"/>
          </a:p>
        </p:txBody>
      </p:sp>
      <p:sp>
        <p:nvSpPr>
          <p:cNvPr id="6" name="Header Placeholder 5"/>
          <p:cNvSpPr>
            <a:spLocks noGrp="1"/>
          </p:cNvSpPr>
          <p:nvPr>
            <p:ph type="hdr" sz="quarter" idx="11"/>
          </p:nvPr>
        </p:nvSpPr>
        <p:spPr/>
        <p:txBody>
          <a:bodyPr/>
          <a:lstStyle/>
          <a:p>
            <a:pPr>
              <a:defRPr/>
            </a:pP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hr-HR"/>
          </a:p>
        </p:txBody>
      </p:sp>
      <p:sp>
        <p:nvSpPr>
          <p:cNvPr id="5" name="Date Placeholder 4"/>
          <p:cNvSpPr>
            <a:spLocks noGrp="1"/>
          </p:cNvSpPr>
          <p:nvPr>
            <p:ph type="dt" idx="10"/>
          </p:nvPr>
        </p:nvSpPr>
        <p:spPr/>
        <p:txBody>
          <a:bodyPr/>
          <a:lstStyle/>
          <a:p>
            <a:pPr>
              <a:defRPr/>
            </a:pPr>
            <a:fld id="{82DBA9CC-3CF8-44DB-9C17-8F37C3BDA353}" type="datetime11">
              <a:rPr lang="sr-Latn-CS" smtClean="0"/>
              <a:pPr>
                <a:defRPr/>
              </a:pPr>
              <a:t>07:56:24</a:t>
            </a:fld>
            <a:endParaRPr lang="en-US"/>
          </a:p>
        </p:txBody>
      </p:sp>
      <p:sp>
        <p:nvSpPr>
          <p:cNvPr id="6" name="Header Placeholder 5"/>
          <p:cNvSpPr>
            <a:spLocks noGrp="1"/>
          </p:cNvSpPr>
          <p:nvPr>
            <p:ph type="hdr" sz="quarter" idx="11"/>
          </p:nvPr>
        </p:nvSpPr>
        <p:spPr/>
        <p:txBody>
          <a:bodyPr/>
          <a:lstStyle/>
          <a:p>
            <a:pPr>
              <a:defRPr/>
            </a:pP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hr-HR"/>
          </a:p>
        </p:txBody>
      </p:sp>
      <p:sp>
        <p:nvSpPr>
          <p:cNvPr id="5" name="Date Placeholder 4"/>
          <p:cNvSpPr>
            <a:spLocks noGrp="1"/>
          </p:cNvSpPr>
          <p:nvPr>
            <p:ph type="dt" idx="10"/>
          </p:nvPr>
        </p:nvSpPr>
        <p:spPr/>
        <p:txBody>
          <a:bodyPr/>
          <a:lstStyle/>
          <a:p>
            <a:pPr>
              <a:defRPr/>
            </a:pPr>
            <a:fld id="{82DBA9CC-3CF8-44DB-9C17-8F37C3BDA353}" type="datetime11">
              <a:rPr lang="sr-Latn-CS" smtClean="0"/>
              <a:pPr>
                <a:defRPr/>
              </a:pPr>
              <a:t>07:56:24</a:t>
            </a:fld>
            <a:endParaRPr lang="en-US"/>
          </a:p>
        </p:txBody>
      </p:sp>
      <p:sp>
        <p:nvSpPr>
          <p:cNvPr id="6" name="Header Placeholder 5"/>
          <p:cNvSpPr>
            <a:spLocks noGrp="1"/>
          </p:cNvSpPr>
          <p:nvPr>
            <p:ph type="hdr" sz="quarter" idx="11"/>
          </p:nvPr>
        </p:nvSpPr>
        <p:spPr/>
        <p:txBody>
          <a:bodyPr/>
          <a:lstStyle/>
          <a:p>
            <a:pPr>
              <a:defRPr/>
            </a:pPr>
            <a:endParaRPr lang="en-US"/>
          </a:p>
        </p:txBody>
      </p:sp>
    </p:spTree>
    <p:extLst>
      <p:ext uri="{BB962C8B-B14F-4D97-AF65-F5344CB8AC3E}">
        <p14:creationId xmlns:p14="http://schemas.microsoft.com/office/powerpoint/2010/main" val="4139679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hr-HR"/>
          </a:p>
        </p:txBody>
      </p:sp>
      <p:sp>
        <p:nvSpPr>
          <p:cNvPr id="5" name="Date Placeholder 4"/>
          <p:cNvSpPr>
            <a:spLocks noGrp="1"/>
          </p:cNvSpPr>
          <p:nvPr>
            <p:ph type="dt" idx="10"/>
          </p:nvPr>
        </p:nvSpPr>
        <p:spPr/>
        <p:txBody>
          <a:bodyPr/>
          <a:lstStyle/>
          <a:p>
            <a:pPr>
              <a:defRPr/>
            </a:pPr>
            <a:fld id="{82DBA9CC-3CF8-44DB-9C17-8F37C3BDA353}" type="datetime11">
              <a:rPr lang="sr-Latn-CS" smtClean="0"/>
              <a:pPr>
                <a:defRPr/>
              </a:pPr>
              <a:t>07:56:24</a:t>
            </a:fld>
            <a:endParaRPr lang="en-US"/>
          </a:p>
        </p:txBody>
      </p:sp>
      <p:sp>
        <p:nvSpPr>
          <p:cNvPr id="6" name="Header Placeholder 5"/>
          <p:cNvSpPr>
            <a:spLocks noGrp="1"/>
          </p:cNvSpPr>
          <p:nvPr>
            <p:ph type="hdr" sz="quarter" idx="11"/>
          </p:nvPr>
        </p:nvSpPr>
        <p:spPr/>
        <p:txBody>
          <a:bodyPr/>
          <a:lstStyle/>
          <a:p>
            <a:pPr>
              <a:defRPr/>
            </a:pPr>
            <a:endParaRPr lang="en-US"/>
          </a:p>
        </p:txBody>
      </p:sp>
    </p:spTree>
    <p:extLst>
      <p:ext uri="{BB962C8B-B14F-4D97-AF65-F5344CB8AC3E}">
        <p14:creationId xmlns:p14="http://schemas.microsoft.com/office/powerpoint/2010/main" val="25133026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hr-HR"/>
          </a:p>
        </p:txBody>
      </p:sp>
      <p:sp>
        <p:nvSpPr>
          <p:cNvPr id="5" name="Date Placeholder 4"/>
          <p:cNvSpPr>
            <a:spLocks noGrp="1"/>
          </p:cNvSpPr>
          <p:nvPr>
            <p:ph type="dt" idx="10"/>
          </p:nvPr>
        </p:nvSpPr>
        <p:spPr/>
        <p:txBody>
          <a:bodyPr/>
          <a:lstStyle/>
          <a:p>
            <a:pPr>
              <a:defRPr/>
            </a:pPr>
            <a:fld id="{82DBA9CC-3CF8-44DB-9C17-8F37C3BDA353}" type="datetime11">
              <a:rPr lang="sr-Latn-CS" smtClean="0"/>
              <a:pPr>
                <a:defRPr/>
              </a:pPr>
              <a:t>07:56:24</a:t>
            </a:fld>
            <a:endParaRPr lang="en-US"/>
          </a:p>
        </p:txBody>
      </p:sp>
      <p:sp>
        <p:nvSpPr>
          <p:cNvPr id="6" name="Header Placeholder 5"/>
          <p:cNvSpPr>
            <a:spLocks noGrp="1"/>
          </p:cNvSpPr>
          <p:nvPr>
            <p:ph type="hdr" sz="quarter" idx="11"/>
          </p:nvPr>
        </p:nvSpPr>
        <p:spPr/>
        <p:txBody>
          <a:bodyPr/>
          <a:lstStyle/>
          <a:p>
            <a:pPr>
              <a:defRPr/>
            </a:pPr>
            <a:endParaRPr lang="en-US"/>
          </a:p>
        </p:txBody>
      </p:sp>
    </p:spTree>
    <p:extLst>
      <p:ext uri="{BB962C8B-B14F-4D97-AF65-F5344CB8AC3E}">
        <p14:creationId xmlns:p14="http://schemas.microsoft.com/office/powerpoint/2010/main" val="34816886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hr-HR"/>
          </a:p>
        </p:txBody>
      </p:sp>
      <p:sp>
        <p:nvSpPr>
          <p:cNvPr id="5" name="Date Placeholder 4"/>
          <p:cNvSpPr>
            <a:spLocks noGrp="1"/>
          </p:cNvSpPr>
          <p:nvPr>
            <p:ph type="dt" idx="10"/>
          </p:nvPr>
        </p:nvSpPr>
        <p:spPr/>
        <p:txBody>
          <a:bodyPr/>
          <a:lstStyle/>
          <a:p>
            <a:pPr>
              <a:defRPr/>
            </a:pPr>
            <a:fld id="{82DBA9CC-3CF8-44DB-9C17-8F37C3BDA353}" type="datetime11">
              <a:rPr lang="sr-Latn-CS" smtClean="0"/>
              <a:pPr>
                <a:defRPr/>
              </a:pPr>
              <a:t>07:56:24</a:t>
            </a:fld>
            <a:endParaRPr lang="en-US"/>
          </a:p>
        </p:txBody>
      </p:sp>
      <p:sp>
        <p:nvSpPr>
          <p:cNvPr id="6" name="Header Placeholder 5"/>
          <p:cNvSpPr>
            <a:spLocks noGrp="1"/>
          </p:cNvSpPr>
          <p:nvPr>
            <p:ph type="hdr" sz="quarter" idx="11"/>
          </p:nvPr>
        </p:nvSpPr>
        <p:spPr/>
        <p:txBody>
          <a:bodyPr/>
          <a:lstStyle/>
          <a:p>
            <a:pPr>
              <a:defRPr/>
            </a:pPr>
            <a:endParaRPr lang="en-US"/>
          </a:p>
        </p:txBody>
      </p:sp>
    </p:spTree>
    <p:extLst>
      <p:ext uri="{BB962C8B-B14F-4D97-AF65-F5344CB8AC3E}">
        <p14:creationId xmlns:p14="http://schemas.microsoft.com/office/powerpoint/2010/main" val="33115775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hr-HR"/>
          </a:p>
        </p:txBody>
      </p:sp>
      <p:sp>
        <p:nvSpPr>
          <p:cNvPr id="5" name="Date Placeholder 4"/>
          <p:cNvSpPr>
            <a:spLocks noGrp="1"/>
          </p:cNvSpPr>
          <p:nvPr>
            <p:ph type="dt" idx="10"/>
          </p:nvPr>
        </p:nvSpPr>
        <p:spPr/>
        <p:txBody>
          <a:bodyPr/>
          <a:lstStyle/>
          <a:p>
            <a:pPr>
              <a:defRPr/>
            </a:pPr>
            <a:fld id="{82DBA9CC-3CF8-44DB-9C17-8F37C3BDA353}" type="datetime11">
              <a:rPr lang="sr-Latn-CS" smtClean="0"/>
              <a:pPr>
                <a:defRPr/>
              </a:pPr>
              <a:t>07:56:24</a:t>
            </a:fld>
            <a:endParaRPr lang="en-US"/>
          </a:p>
        </p:txBody>
      </p:sp>
      <p:sp>
        <p:nvSpPr>
          <p:cNvPr id="6" name="Header Placeholder 5"/>
          <p:cNvSpPr>
            <a:spLocks noGrp="1"/>
          </p:cNvSpPr>
          <p:nvPr>
            <p:ph type="hdr" sz="quarter" idx="11"/>
          </p:nvPr>
        </p:nvSpPr>
        <p:spPr/>
        <p:txBody>
          <a:bodyPr/>
          <a:lstStyle/>
          <a:p>
            <a:pPr>
              <a:defRPr/>
            </a:pPr>
            <a:endParaRPr lang="en-US"/>
          </a:p>
        </p:txBody>
      </p:sp>
    </p:spTree>
    <p:extLst>
      <p:ext uri="{BB962C8B-B14F-4D97-AF65-F5344CB8AC3E}">
        <p14:creationId xmlns:p14="http://schemas.microsoft.com/office/powerpoint/2010/main" val="157220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hr-HR"/>
          </a:p>
        </p:txBody>
      </p:sp>
      <p:sp>
        <p:nvSpPr>
          <p:cNvPr id="5" name="Date Placeholder 4"/>
          <p:cNvSpPr>
            <a:spLocks noGrp="1"/>
          </p:cNvSpPr>
          <p:nvPr>
            <p:ph type="dt" idx="10"/>
          </p:nvPr>
        </p:nvSpPr>
        <p:spPr/>
        <p:txBody>
          <a:bodyPr/>
          <a:lstStyle/>
          <a:p>
            <a:pPr>
              <a:defRPr/>
            </a:pPr>
            <a:fld id="{82DBA9CC-3CF8-44DB-9C17-8F37C3BDA353}" type="datetime11">
              <a:rPr lang="sr-Latn-CS" smtClean="0"/>
              <a:pPr>
                <a:defRPr/>
              </a:pPr>
              <a:t>07:56:24</a:t>
            </a:fld>
            <a:endParaRPr lang="en-US"/>
          </a:p>
        </p:txBody>
      </p:sp>
      <p:sp>
        <p:nvSpPr>
          <p:cNvPr id="6" name="Header Placeholder 5"/>
          <p:cNvSpPr>
            <a:spLocks noGrp="1"/>
          </p:cNvSpPr>
          <p:nvPr>
            <p:ph type="hdr" sz="quarter" idx="11"/>
          </p:nvPr>
        </p:nvSpPr>
        <p:spPr/>
        <p:txBody>
          <a:bodyPr/>
          <a:lstStyle/>
          <a:p>
            <a:pPr>
              <a:defRPr/>
            </a:pP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hr-HR"/>
          </a:p>
        </p:txBody>
      </p:sp>
      <p:sp>
        <p:nvSpPr>
          <p:cNvPr id="5" name="Date Placeholder 4"/>
          <p:cNvSpPr>
            <a:spLocks noGrp="1"/>
          </p:cNvSpPr>
          <p:nvPr>
            <p:ph type="dt" idx="10"/>
          </p:nvPr>
        </p:nvSpPr>
        <p:spPr/>
        <p:txBody>
          <a:bodyPr/>
          <a:lstStyle/>
          <a:p>
            <a:pPr>
              <a:defRPr/>
            </a:pPr>
            <a:fld id="{82DBA9CC-3CF8-44DB-9C17-8F37C3BDA353}" type="datetime11">
              <a:rPr lang="sr-Latn-CS" smtClean="0"/>
              <a:pPr>
                <a:defRPr/>
              </a:pPr>
              <a:t>07:56:24</a:t>
            </a:fld>
            <a:endParaRPr lang="en-US"/>
          </a:p>
        </p:txBody>
      </p:sp>
      <p:sp>
        <p:nvSpPr>
          <p:cNvPr id="6" name="Header Placeholder 5"/>
          <p:cNvSpPr>
            <a:spLocks noGrp="1"/>
          </p:cNvSpPr>
          <p:nvPr>
            <p:ph type="hdr" sz="quarter" idx="11"/>
          </p:nvPr>
        </p:nvSpPr>
        <p:spPr/>
        <p:txBody>
          <a:bodyPr/>
          <a:lstStyle/>
          <a:p>
            <a:pPr>
              <a:defRPr/>
            </a:pPr>
            <a:endParaRPr lang="en-US"/>
          </a:p>
        </p:txBody>
      </p:sp>
    </p:spTree>
    <p:extLst>
      <p:ext uri="{BB962C8B-B14F-4D97-AF65-F5344CB8AC3E}">
        <p14:creationId xmlns:p14="http://schemas.microsoft.com/office/powerpoint/2010/main" val="818562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hr-HR"/>
          </a:p>
        </p:txBody>
      </p:sp>
      <p:sp>
        <p:nvSpPr>
          <p:cNvPr id="5" name="Date Placeholder 4"/>
          <p:cNvSpPr>
            <a:spLocks noGrp="1"/>
          </p:cNvSpPr>
          <p:nvPr>
            <p:ph type="dt" idx="10"/>
          </p:nvPr>
        </p:nvSpPr>
        <p:spPr/>
        <p:txBody>
          <a:bodyPr/>
          <a:lstStyle/>
          <a:p>
            <a:pPr>
              <a:defRPr/>
            </a:pPr>
            <a:fld id="{82DBA9CC-3CF8-44DB-9C17-8F37C3BDA353}" type="datetime11">
              <a:rPr lang="sr-Latn-CS" smtClean="0"/>
              <a:pPr>
                <a:defRPr/>
              </a:pPr>
              <a:t>07:56:24</a:t>
            </a:fld>
            <a:endParaRPr lang="en-US"/>
          </a:p>
        </p:txBody>
      </p:sp>
      <p:sp>
        <p:nvSpPr>
          <p:cNvPr id="6" name="Header Placeholder 5"/>
          <p:cNvSpPr>
            <a:spLocks noGrp="1"/>
          </p:cNvSpPr>
          <p:nvPr>
            <p:ph type="hdr" sz="quarter" idx="11"/>
          </p:nvPr>
        </p:nvSpPr>
        <p:spPr/>
        <p:txBody>
          <a:bodyPr/>
          <a:lstStyle/>
          <a:p>
            <a:pPr>
              <a:defRPr/>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hr-HR"/>
          </a:p>
        </p:txBody>
      </p:sp>
      <p:sp>
        <p:nvSpPr>
          <p:cNvPr id="5" name="Date Placeholder 4"/>
          <p:cNvSpPr>
            <a:spLocks noGrp="1"/>
          </p:cNvSpPr>
          <p:nvPr>
            <p:ph type="dt" idx="10"/>
          </p:nvPr>
        </p:nvSpPr>
        <p:spPr/>
        <p:txBody>
          <a:bodyPr/>
          <a:lstStyle/>
          <a:p>
            <a:pPr>
              <a:defRPr/>
            </a:pPr>
            <a:fld id="{CD4B7D0A-8057-488B-9EE0-F6C1E71F16E1}" type="datetime11">
              <a:rPr lang="sr-Latn-CS" smtClean="0"/>
              <a:pPr>
                <a:defRPr/>
              </a:pPr>
              <a:t>07:56:24</a:t>
            </a:fld>
            <a:endParaRPr lang="en-US"/>
          </a:p>
        </p:txBody>
      </p:sp>
      <p:sp>
        <p:nvSpPr>
          <p:cNvPr id="6" name="Header Placeholder 5"/>
          <p:cNvSpPr>
            <a:spLocks noGrp="1"/>
          </p:cNvSpPr>
          <p:nvPr>
            <p:ph type="hdr" sz="quarter" idx="11"/>
          </p:nvPr>
        </p:nvSpPr>
        <p:spPr/>
        <p:txBody>
          <a:bodyPr/>
          <a:lstStyle/>
          <a:p>
            <a:pPr>
              <a:defRPr/>
            </a:pP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hr-HR" dirty="0"/>
          </a:p>
        </p:txBody>
      </p:sp>
      <p:sp>
        <p:nvSpPr>
          <p:cNvPr id="5" name="Date Placeholder 4"/>
          <p:cNvSpPr>
            <a:spLocks noGrp="1"/>
          </p:cNvSpPr>
          <p:nvPr>
            <p:ph type="dt" idx="10"/>
          </p:nvPr>
        </p:nvSpPr>
        <p:spPr/>
        <p:txBody>
          <a:bodyPr/>
          <a:lstStyle/>
          <a:p>
            <a:pPr>
              <a:defRPr/>
            </a:pPr>
            <a:fld id="{CD4B7D0A-8057-488B-9EE0-F6C1E71F16E1}" type="datetime11">
              <a:rPr lang="sr-Latn-CS" smtClean="0"/>
              <a:pPr>
                <a:defRPr/>
              </a:pPr>
              <a:t>07:56:24</a:t>
            </a:fld>
            <a:endParaRPr lang="en-US"/>
          </a:p>
        </p:txBody>
      </p:sp>
      <p:sp>
        <p:nvSpPr>
          <p:cNvPr id="6" name="Header Placeholder 5"/>
          <p:cNvSpPr>
            <a:spLocks noGrp="1"/>
          </p:cNvSpPr>
          <p:nvPr>
            <p:ph type="hdr" sz="quarter" idx="11"/>
          </p:nvPr>
        </p:nvSpPr>
        <p:spPr/>
        <p:txBody>
          <a:bodyPr/>
          <a:lstStyle/>
          <a:p>
            <a:pPr>
              <a:defRPr/>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hr-HR"/>
          </a:p>
        </p:txBody>
      </p:sp>
      <p:sp>
        <p:nvSpPr>
          <p:cNvPr id="5" name="Date Placeholder 4"/>
          <p:cNvSpPr>
            <a:spLocks noGrp="1"/>
          </p:cNvSpPr>
          <p:nvPr>
            <p:ph type="dt" idx="10"/>
          </p:nvPr>
        </p:nvSpPr>
        <p:spPr/>
        <p:txBody>
          <a:bodyPr/>
          <a:lstStyle/>
          <a:p>
            <a:pPr>
              <a:defRPr/>
            </a:pPr>
            <a:fld id="{82DBA9CC-3CF8-44DB-9C17-8F37C3BDA353}" type="datetime11">
              <a:rPr lang="sr-Latn-CS" smtClean="0"/>
              <a:pPr>
                <a:defRPr/>
              </a:pPr>
              <a:t>07:56:24</a:t>
            </a:fld>
            <a:endParaRPr lang="en-US"/>
          </a:p>
        </p:txBody>
      </p:sp>
      <p:sp>
        <p:nvSpPr>
          <p:cNvPr id="6" name="Header Placeholder 5"/>
          <p:cNvSpPr>
            <a:spLocks noGrp="1"/>
          </p:cNvSpPr>
          <p:nvPr>
            <p:ph type="hdr" sz="quarter" idx="11"/>
          </p:nvPr>
        </p:nvSpPr>
        <p:spPr/>
        <p:txBody>
          <a:bodyPr/>
          <a:lstStyle/>
          <a:p>
            <a:pPr>
              <a:defRPr/>
            </a:pP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hr-HR"/>
          </a:p>
        </p:txBody>
      </p:sp>
      <p:sp>
        <p:nvSpPr>
          <p:cNvPr id="5" name="Date Placeholder 4"/>
          <p:cNvSpPr>
            <a:spLocks noGrp="1"/>
          </p:cNvSpPr>
          <p:nvPr>
            <p:ph type="dt" idx="10"/>
          </p:nvPr>
        </p:nvSpPr>
        <p:spPr/>
        <p:txBody>
          <a:bodyPr/>
          <a:lstStyle/>
          <a:p>
            <a:pPr>
              <a:defRPr/>
            </a:pPr>
            <a:fld id="{82DBA9CC-3CF8-44DB-9C17-8F37C3BDA353}" type="datetime11">
              <a:rPr lang="sr-Latn-CS" smtClean="0"/>
              <a:pPr>
                <a:defRPr/>
              </a:pPr>
              <a:t>07:56:24</a:t>
            </a:fld>
            <a:endParaRPr lang="en-US"/>
          </a:p>
        </p:txBody>
      </p:sp>
      <p:sp>
        <p:nvSpPr>
          <p:cNvPr id="6" name="Header Placeholder 5"/>
          <p:cNvSpPr>
            <a:spLocks noGrp="1"/>
          </p:cNvSpPr>
          <p:nvPr>
            <p:ph type="hdr" sz="quarter" idx="11"/>
          </p:nvPr>
        </p:nvSpPr>
        <p:spPr/>
        <p:txBody>
          <a:bodyPr/>
          <a:lstStyle/>
          <a:p>
            <a:pPr>
              <a:defRPr/>
            </a:pP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hr-HR"/>
          </a:p>
        </p:txBody>
      </p:sp>
      <p:sp>
        <p:nvSpPr>
          <p:cNvPr id="5" name="Date Placeholder 4"/>
          <p:cNvSpPr>
            <a:spLocks noGrp="1"/>
          </p:cNvSpPr>
          <p:nvPr>
            <p:ph type="dt" idx="10"/>
          </p:nvPr>
        </p:nvSpPr>
        <p:spPr/>
        <p:txBody>
          <a:bodyPr/>
          <a:lstStyle/>
          <a:p>
            <a:pPr>
              <a:defRPr/>
            </a:pPr>
            <a:fld id="{82DBA9CC-3CF8-44DB-9C17-8F37C3BDA353}" type="datetime11">
              <a:rPr lang="sr-Latn-CS" smtClean="0"/>
              <a:pPr>
                <a:defRPr/>
              </a:pPr>
              <a:t>07:56:24</a:t>
            </a:fld>
            <a:endParaRPr lang="en-US"/>
          </a:p>
        </p:txBody>
      </p:sp>
      <p:sp>
        <p:nvSpPr>
          <p:cNvPr id="6" name="Header Placeholder 5"/>
          <p:cNvSpPr>
            <a:spLocks noGrp="1"/>
          </p:cNvSpPr>
          <p:nvPr>
            <p:ph type="hdr" sz="quarter" idx="11"/>
          </p:nvPr>
        </p:nvSpPr>
        <p:spPr/>
        <p:txBody>
          <a:bodyPr/>
          <a:lstStyle/>
          <a:p>
            <a:pPr>
              <a:defRPr/>
            </a:pP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hr-HR"/>
          </a:p>
        </p:txBody>
      </p:sp>
      <p:sp>
        <p:nvSpPr>
          <p:cNvPr id="5" name="Date Placeholder 4"/>
          <p:cNvSpPr>
            <a:spLocks noGrp="1"/>
          </p:cNvSpPr>
          <p:nvPr>
            <p:ph type="dt" idx="10"/>
          </p:nvPr>
        </p:nvSpPr>
        <p:spPr/>
        <p:txBody>
          <a:bodyPr/>
          <a:lstStyle/>
          <a:p>
            <a:pPr>
              <a:defRPr/>
            </a:pPr>
            <a:fld id="{82DBA9CC-3CF8-44DB-9C17-8F37C3BDA353}" type="datetime11">
              <a:rPr lang="sr-Latn-CS" smtClean="0"/>
              <a:pPr>
                <a:defRPr/>
              </a:pPr>
              <a:t>07:56:24</a:t>
            </a:fld>
            <a:endParaRPr lang="en-US"/>
          </a:p>
        </p:txBody>
      </p:sp>
      <p:sp>
        <p:nvSpPr>
          <p:cNvPr id="6" name="Header Placeholder 5"/>
          <p:cNvSpPr>
            <a:spLocks noGrp="1"/>
          </p:cNvSpPr>
          <p:nvPr>
            <p:ph type="hdr" sz="quarter" idx="11"/>
          </p:nvPr>
        </p:nvSpPr>
        <p:spPr/>
        <p:txBody>
          <a:bodyPr/>
          <a:lstStyle/>
          <a:p>
            <a:pPr>
              <a:defRPr/>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4.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4.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4.xml"/></Relationships>
</file>

<file path=ppt/slideLayouts/_rels/slideLayout2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4.xml"/></Relationships>
</file>

<file path=ppt/slideLayouts/_rels/slideLayout2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4.xml"/></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4.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4.xml"/></Relationships>
</file>

<file path=ppt/slideLayouts/_rels/slideLayout27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4.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4.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hr-H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Tree>
  </p:cSld>
  <p:clrMapOvr>
    <a:masterClrMapping/>
  </p:clrMapOvr>
  <p:transition spd="med"/>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fld id="{B2610C4A-5EDB-42DD-82F1-87C8B049DA79}" type="datetime9">
              <a:rPr lang="hr-HR" smtClean="0"/>
              <a:pPr>
                <a:defRPr/>
              </a:pPr>
              <a:t>9.7.2025. 7:56:24</a:t>
            </a:fld>
            <a:endParaRPr lang="hr-HR"/>
          </a:p>
        </p:txBody>
      </p:sp>
      <p:sp>
        <p:nvSpPr>
          <p:cNvPr id="3" name="Footer Placeholder 5"/>
          <p:cNvSpPr>
            <a:spLocks noGrp="1"/>
          </p:cNvSpPr>
          <p:nvPr>
            <p:ph type="ftr" sz="quarter" idx="11"/>
          </p:nvPr>
        </p:nvSpPr>
        <p:spPr/>
        <p:txBody>
          <a:bodyPr/>
          <a:lstStyle>
            <a:lvl1pPr>
              <a:defRPr/>
            </a:lvl1pPr>
          </a:lstStyle>
          <a:p>
            <a:pPr>
              <a:defRPr/>
            </a:pPr>
            <a:endParaRPr lang="hr-HR"/>
          </a:p>
        </p:txBody>
      </p:sp>
      <p:sp>
        <p:nvSpPr>
          <p:cNvPr id="4" name="Slide Number Placeholder 6"/>
          <p:cNvSpPr>
            <a:spLocks noGrp="1"/>
          </p:cNvSpPr>
          <p:nvPr>
            <p:ph type="sldNum" sz="quarter" idx="12"/>
          </p:nvPr>
        </p:nvSpPr>
        <p:spPr/>
        <p:txBody>
          <a:bodyPr/>
          <a:lstStyle>
            <a:lvl1pPr>
              <a:defRPr/>
            </a:lvl1pPr>
          </a:lstStyle>
          <a:p>
            <a:pPr>
              <a:defRPr/>
            </a:pPr>
            <a:fld id="{91135949-021D-48DE-BF22-7C5E47A2EB16}" type="slidenum">
              <a:rPr lang="hr-HR"/>
              <a:pPr>
                <a:defRPr/>
              </a:pPr>
              <a:t>‹#›</a:t>
            </a:fld>
            <a:endParaRPr lang="hr-H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CEDABF01-93D4-4DD2-BE7D-17AEA1CF2814}" type="datetime9">
              <a:rPr lang="hr-HR" smtClean="0"/>
              <a:pPr>
                <a:defRPr/>
              </a:pPr>
              <a:t>9.7.2025. 7:56:24</a:t>
            </a:fld>
            <a:endParaRPr lang="hr-HR"/>
          </a:p>
        </p:txBody>
      </p:sp>
      <p:sp>
        <p:nvSpPr>
          <p:cNvPr id="6" name="Footer Placeholder 5"/>
          <p:cNvSpPr>
            <a:spLocks noGrp="1"/>
          </p:cNvSpPr>
          <p:nvPr>
            <p:ph type="ftr" sz="quarter" idx="11"/>
          </p:nvPr>
        </p:nvSpPr>
        <p:spPr/>
        <p:txBody>
          <a:bodyPr/>
          <a:lstStyle>
            <a:lvl1pPr>
              <a:defRPr/>
            </a:lvl1pPr>
          </a:lstStyle>
          <a:p>
            <a:pPr>
              <a:defRPr/>
            </a:pPr>
            <a:endParaRPr lang="hr-HR"/>
          </a:p>
        </p:txBody>
      </p:sp>
      <p:sp>
        <p:nvSpPr>
          <p:cNvPr id="7" name="Slide Number Placeholder 6"/>
          <p:cNvSpPr>
            <a:spLocks noGrp="1"/>
          </p:cNvSpPr>
          <p:nvPr>
            <p:ph type="sldNum" sz="quarter" idx="12"/>
          </p:nvPr>
        </p:nvSpPr>
        <p:spPr/>
        <p:txBody>
          <a:bodyPr/>
          <a:lstStyle>
            <a:lvl1pPr>
              <a:defRPr/>
            </a:lvl1pPr>
          </a:lstStyle>
          <a:p>
            <a:pPr>
              <a:defRPr/>
            </a:pPr>
            <a:fld id="{103FBEA6-9DDE-4098-9804-56FF6E556C18}" type="slidenum">
              <a:rPr lang="hr-HR"/>
              <a:pPr>
                <a:defRPr/>
              </a:pPr>
              <a:t>‹#›</a:t>
            </a:fld>
            <a:endParaRPr lang="hr-H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B7AF7B60-F879-4B54-83A9-6188A32244D4}" type="datetime9">
              <a:rPr lang="hr-HR" smtClean="0"/>
              <a:pPr>
                <a:defRPr/>
              </a:pPr>
              <a:t>9.7.2025. 7:56:24</a:t>
            </a:fld>
            <a:endParaRPr lang="hr-HR"/>
          </a:p>
        </p:txBody>
      </p:sp>
      <p:sp>
        <p:nvSpPr>
          <p:cNvPr id="6" name="Footer Placeholder 5"/>
          <p:cNvSpPr>
            <a:spLocks noGrp="1"/>
          </p:cNvSpPr>
          <p:nvPr>
            <p:ph type="ftr" sz="quarter" idx="11"/>
          </p:nvPr>
        </p:nvSpPr>
        <p:spPr/>
        <p:txBody>
          <a:bodyPr/>
          <a:lstStyle>
            <a:lvl1pPr>
              <a:defRPr/>
            </a:lvl1pPr>
          </a:lstStyle>
          <a:p>
            <a:pPr>
              <a:defRPr/>
            </a:pPr>
            <a:endParaRPr lang="hr-HR"/>
          </a:p>
        </p:txBody>
      </p:sp>
      <p:sp>
        <p:nvSpPr>
          <p:cNvPr id="7" name="Slide Number Placeholder 6"/>
          <p:cNvSpPr>
            <a:spLocks noGrp="1"/>
          </p:cNvSpPr>
          <p:nvPr>
            <p:ph type="sldNum" sz="quarter" idx="12"/>
          </p:nvPr>
        </p:nvSpPr>
        <p:spPr/>
        <p:txBody>
          <a:bodyPr/>
          <a:lstStyle>
            <a:lvl1pPr>
              <a:defRPr/>
            </a:lvl1pPr>
          </a:lstStyle>
          <a:p>
            <a:pPr>
              <a:defRPr/>
            </a:pPr>
            <a:fld id="{30B6C8C5-851A-47A3-B92C-E88DDEC5E127}" type="slidenum">
              <a:rPr lang="hr-HR"/>
              <a:pPr>
                <a:defRPr/>
              </a:pPr>
              <a:t>‹#›</a:t>
            </a:fld>
            <a:endParaRPr lang="hr-H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4"/>
          <p:cNvSpPr>
            <a:spLocks noGrp="1"/>
          </p:cNvSpPr>
          <p:nvPr>
            <p:ph type="dt" sz="half" idx="10"/>
          </p:nvPr>
        </p:nvSpPr>
        <p:spPr/>
        <p:txBody>
          <a:bodyPr/>
          <a:lstStyle>
            <a:lvl1pPr>
              <a:defRPr/>
            </a:lvl1pPr>
          </a:lstStyle>
          <a:p>
            <a:pPr>
              <a:defRPr/>
            </a:pPr>
            <a:fld id="{B64B1D70-3476-40A7-9C54-CAF5B23A1342}" type="datetime9">
              <a:rPr lang="hr-HR" smtClean="0"/>
              <a:pPr>
                <a:defRPr/>
              </a:pPr>
              <a:t>9.7.2025. 7:56:24</a:t>
            </a:fld>
            <a:endParaRPr lang="hr-HR"/>
          </a:p>
        </p:txBody>
      </p:sp>
      <p:sp>
        <p:nvSpPr>
          <p:cNvPr id="5" name="Footer Placeholder 5"/>
          <p:cNvSpPr>
            <a:spLocks noGrp="1"/>
          </p:cNvSpPr>
          <p:nvPr>
            <p:ph type="ftr" sz="quarter" idx="11"/>
          </p:nvPr>
        </p:nvSpPr>
        <p:spPr/>
        <p:txBody>
          <a:bodyPr/>
          <a:lstStyle>
            <a:lvl1pPr>
              <a:defRPr/>
            </a:lvl1pPr>
          </a:lstStyle>
          <a:p>
            <a:pPr>
              <a:defRPr/>
            </a:pPr>
            <a:endParaRPr lang="hr-HR"/>
          </a:p>
        </p:txBody>
      </p:sp>
      <p:sp>
        <p:nvSpPr>
          <p:cNvPr id="6" name="Slide Number Placeholder 6"/>
          <p:cNvSpPr>
            <a:spLocks noGrp="1"/>
          </p:cNvSpPr>
          <p:nvPr>
            <p:ph type="sldNum" sz="quarter" idx="12"/>
          </p:nvPr>
        </p:nvSpPr>
        <p:spPr/>
        <p:txBody>
          <a:bodyPr/>
          <a:lstStyle>
            <a:lvl1pPr>
              <a:defRPr/>
            </a:lvl1pPr>
          </a:lstStyle>
          <a:p>
            <a:pPr>
              <a:defRPr/>
            </a:pPr>
            <a:fld id="{680F664D-D8C9-4480-B39A-D3E9FA484724}" type="slidenum">
              <a:rPr lang="hr-HR"/>
              <a:pPr>
                <a:defRPr/>
              </a:pPr>
              <a:t>‹#›</a:t>
            </a:fld>
            <a:endParaRPr lang="hr-H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613" y="71438"/>
            <a:ext cx="2135187" cy="6572250"/>
          </a:xfr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142875" y="71438"/>
            <a:ext cx="6256338" cy="6572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4"/>
          <p:cNvSpPr>
            <a:spLocks noGrp="1"/>
          </p:cNvSpPr>
          <p:nvPr>
            <p:ph type="dt" sz="half" idx="10"/>
          </p:nvPr>
        </p:nvSpPr>
        <p:spPr/>
        <p:txBody>
          <a:bodyPr/>
          <a:lstStyle>
            <a:lvl1pPr>
              <a:defRPr/>
            </a:lvl1pPr>
          </a:lstStyle>
          <a:p>
            <a:pPr>
              <a:defRPr/>
            </a:pPr>
            <a:fld id="{CE100D22-0762-43AC-BF82-C6E92F0FC8E1}" type="datetime9">
              <a:rPr lang="hr-HR" smtClean="0"/>
              <a:pPr>
                <a:defRPr/>
              </a:pPr>
              <a:t>9.7.2025. 7:56:24</a:t>
            </a:fld>
            <a:endParaRPr lang="hr-HR"/>
          </a:p>
        </p:txBody>
      </p:sp>
      <p:sp>
        <p:nvSpPr>
          <p:cNvPr id="5" name="Footer Placeholder 5"/>
          <p:cNvSpPr>
            <a:spLocks noGrp="1"/>
          </p:cNvSpPr>
          <p:nvPr>
            <p:ph type="ftr" sz="quarter" idx="11"/>
          </p:nvPr>
        </p:nvSpPr>
        <p:spPr/>
        <p:txBody>
          <a:bodyPr/>
          <a:lstStyle>
            <a:lvl1pPr>
              <a:defRPr/>
            </a:lvl1pPr>
          </a:lstStyle>
          <a:p>
            <a:pPr>
              <a:defRPr/>
            </a:pPr>
            <a:endParaRPr lang="hr-HR"/>
          </a:p>
        </p:txBody>
      </p:sp>
      <p:sp>
        <p:nvSpPr>
          <p:cNvPr id="6" name="Slide Number Placeholder 6"/>
          <p:cNvSpPr>
            <a:spLocks noGrp="1"/>
          </p:cNvSpPr>
          <p:nvPr>
            <p:ph type="sldNum" sz="quarter" idx="12"/>
          </p:nvPr>
        </p:nvSpPr>
        <p:spPr/>
        <p:txBody>
          <a:bodyPr/>
          <a:lstStyle>
            <a:lvl1pPr>
              <a:defRPr/>
            </a:lvl1pPr>
          </a:lstStyle>
          <a:p>
            <a:pPr>
              <a:defRPr/>
            </a:pPr>
            <a:fld id="{E99966FF-5A6C-4FA9-81C3-0B2CA8896162}" type="slidenum">
              <a:rPr lang="hr-HR"/>
              <a:pPr>
                <a:defRPr/>
              </a:pPr>
              <a:t>‹#›</a:t>
            </a:fld>
            <a:endParaRPr lang="hr-H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hr-HR"/>
          </a:p>
        </p:txBody>
      </p:sp>
      <p:sp>
        <p:nvSpPr>
          <p:cNvPr id="4" name="Date Placeholder 4"/>
          <p:cNvSpPr>
            <a:spLocks noGrp="1"/>
          </p:cNvSpPr>
          <p:nvPr>
            <p:ph type="dt" sz="half" idx="10"/>
          </p:nvPr>
        </p:nvSpPr>
        <p:spPr/>
        <p:txBody>
          <a:bodyPr/>
          <a:lstStyle>
            <a:lvl1pPr>
              <a:defRPr/>
            </a:lvl1pPr>
          </a:lstStyle>
          <a:p>
            <a:pPr>
              <a:defRPr/>
            </a:pPr>
            <a:fld id="{09E93EA6-3A4F-4538-9F3A-92BDA1EF3F6D}" type="datetime9">
              <a:rPr lang="hr-HR" smtClean="0"/>
              <a:pPr>
                <a:defRPr/>
              </a:pPr>
              <a:t>9.7.2025. 7:56:24</a:t>
            </a:fld>
            <a:endParaRPr lang="hr-HR"/>
          </a:p>
        </p:txBody>
      </p:sp>
      <p:sp>
        <p:nvSpPr>
          <p:cNvPr id="5" name="Footer Placeholder 5"/>
          <p:cNvSpPr>
            <a:spLocks noGrp="1"/>
          </p:cNvSpPr>
          <p:nvPr>
            <p:ph type="ftr" sz="quarter" idx="11"/>
          </p:nvPr>
        </p:nvSpPr>
        <p:spPr/>
        <p:txBody>
          <a:bodyPr/>
          <a:lstStyle>
            <a:lvl1pPr>
              <a:defRPr/>
            </a:lvl1pPr>
          </a:lstStyle>
          <a:p>
            <a:pPr>
              <a:defRPr/>
            </a:pPr>
            <a:endParaRPr lang="hr-HR"/>
          </a:p>
        </p:txBody>
      </p:sp>
      <p:sp>
        <p:nvSpPr>
          <p:cNvPr id="6" name="Slide Number Placeholder 6"/>
          <p:cNvSpPr>
            <a:spLocks noGrp="1"/>
          </p:cNvSpPr>
          <p:nvPr>
            <p:ph type="sldNum" sz="quarter" idx="12"/>
          </p:nvPr>
        </p:nvSpPr>
        <p:spPr/>
        <p:txBody>
          <a:bodyPr/>
          <a:lstStyle>
            <a:lvl1pPr>
              <a:defRPr/>
            </a:lvl1pPr>
          </a:lstStyle>
          <a:p>
            <a:pPr>
              <a:defRPr/>
            </a:pPr>
            <a:fld id="{50E58539-4C30-4FD0-8379-F77ABFFB79ED}" type="slidenum">
              <a:rPr lang="hr-HR"/>
              <a:pPr>
                <a:defRPr/>
              </a:pPr>
              <a:t>‹#›</a:t>
            </a:fld>
            <a:endParaRPr lang="hr-H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4"/>
          <p:cNvSpPr>
            <a:spLocks noGrp="1"/>
          </p:cNvSpPr>
          <p:nvPr>
            <p:ph type="dt" sz="half" idx="10"/>
          </p:nvPr>
        </p:nvSpPr>
        <p:spPr/>
        <p:txBody>
          <a:bodyPr/>
          <a:lstStyle>
            <a:lvl1pPr>
              <a:defRPr/>
            </a:lvl1pPr>
          </a:lstStyle>
          <a:p>
            <a:pPr>
              <a:defRPr/>
            </a:pPr>
            <a:fld id="{694EF5D1-6DCE-4A82-AE14-401619BF9FBC}" type="datetime9">
              <a:rPr lang="hr-HR" smtClean="0"/>
              <a:pPr>
                <a:defRPr/>
              </a:pPr>
              <a:t>9.7.2025. 7:56:24</a:t>
            </a:fld>
            <a:endParaRPr lang="hr-HR"/>
          </a:p>
        </p:txBody>
      </p:sp>
      <p:sp>
        <p:nvSpPr>
          <p:cNvPr id="5" name="Footer Placeholder 5"/>
          <p:cNvSpPr>
            <a:spLocks noGrp="1"/>
          </p:cNvSpPr>
          <p:nvPr>
            <p:ph type="ftr" sz="quarter" idx="11"/>
          </p:nvPr>
        </p:nvSpPr>
        <p:spPr/>
        <p:txBody>
          <a:bodyPr/>
          <a:lstStyle>
            <a:lvl1pPr>
              <a:defRPr/>
            </a:lvl1pPr>
          </a:lstStyle>
          <a:p>
            <a:pPr>
              <a:defRPr/>
            </a:pPr>
            <a:endParaRPr lang="hr-HR"/>
          </a:p>
        </p:txBody>
      </p:sp>
      <p:sp>
        <p:nvSpPr>
          <p:cNvPr id="6" name="Slide Number Placeholder 6"/>
          <p:cNvSpPr>
            <a:spLocks noGrp="1"/>
          </p:cNvSpPr>
          <p:nvPr>
            <p:ph type="sldNum" sz="quarter" idx="12"/>
          </p:nvPr>
        </p:nvSpPr>
        <p:spPr/>
        <p:txBody>
          <a:bodyPr/>
          <a:lstStyle>
            <a:lvl1pPr>
              <a:defRPr/>
            </a:lvl1pPr>
          </a:lstStyle>
          <a:p>
            <a:pPr>
              <a:defRPr/>
            </a:pPr>
            <a:fld id="{648EEA8F-EFB7-48DD-9AA3-C95CA296EA73}" type="slidenum">
              <a:rPr lang="hr-HR"/>
              <a:pPr>
                <a:defRPr/>
              </a:pPr>
              <a:t>‹#›</a:t>
            </a:fld>
            <a:endParaRPr lang="hr-H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4"/>
          <p:cNvSpPr>
            <a:spLocks noGrp="1"/>
          </p:cNvSpPr>
          <p:nvPr>
            <p:ph type="dt" sz="half" idx="10"/>
          </p:nvPr>
        </p:nvSpPr>
        <p:spPr/>
        <p:txBody>
          <a:bodyPr/>
          <a:lstStyle>
            <a:lvl1pPr>
              <a:defRPr/>
            </a:lvl1pPr>
          </a:lstStyle>
          <a:p>
            <a:pPr>
              <a:defRPr/>
            </a:pPr>
            <a:fld id="{9217150E-8639-41AA-BE54-306B76E116A9}" type="datetime9">
              <a:rPr lang="hr-HR" smtClean="0"/>
              <a:pPr>
                <a:defRPr/>
              </a:pPr>
              <a:t>9.7.2025. 7:56:24</a:t>
            </a:fld>
            <a:endParaRPr lang="hr-HR"/>
          </a:p>
        </p:txBody>
      </p:sp>
      <p:sp>
        <p:nvSpPr>
          <p:cNvPr id="5" name="Footer Placeholder 5"/>
          <p:cNvSpPr>
            <a:spLocks noGrp="1"/>
          </p:cNvSpPr>
          <p:nvPr>
            <p:ph type="ftr" sz="quarter" idx="11"/>
          </p:nvPr>
        </p:nvSpPr>
        <p:spPr/>
        <p:txBody>
          <a:bodyPr/>
          <a:lstStyle>
            <a:lvl1pPr>
              <a:defRPr/>
            </a:lvl1pPr>
          </a:lstStyle>
          <a:p>
            <a:pPr>
              <a:defRPr/>
            </a:pPr>
            <a:endParaRPr lang="hr-HR"/>
          </a:p>
        </p:txBody>
      </p:sp>
      <p:sp>
        <p:nvSpPr>
          <p:cNvPr id="6" name="Slide Number Placeholder 6"/>
          <p:cNvSpPr>
            <a:spLocks noGrp="1"/>
          </p:cNvSpPr>
          <p:nvPr>
            <p:ph type="sldNum" sz="quarter" idx="12"/>
          </p:nvPr>
        </p:nvSpPr>
        <p:spPr/>
        <p:txBody>
          <a:bodyPr/>
          <a:lstStyle>
            <a:lvl1pPr>
              <a:defRPr/>
            </a:lvl1pPr>
          </a:lstStyle>
          <a:p>
            <a:pPr>
              <a:defRPr/>
            </a:pPr>
            <a:fld id="{1D94A122-6D56-4984-98AD-962B4860FE68}" type="slidenum">
              <a:rPr lang="hr-HR"/>
              <a:pPr>
                <a:defRPr/>
              </a:pPr>
              <a:t>‹#›</a:t>
            </a:fld>
            <a:endParaRPr lang="hr-H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sz="half" idx="1"/>
          </p:nvPr>
        </p:nvSpPr>
        <p:spPr>
          <a:xfrm>
            <a:off x="457200" y="1785938"/>
            <a:ext cx="40386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4648200" y="1785938"/>
            <a:ext cx="40386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4"/>
          <p:cNvSpPr>
            <a:spLocks noGrp="1"/>
          </p:cNvSpPr>
          <p:nvPr>
            <p:ph type="dt" sz="half" idx="10"/>
          </p:nvPr>
        </p:nvSpPr>
        <p:spPr/>
        <p:txBody>
          <a:bodyPr/>
          <a:lstStyle>
            <a:lvl1pPr>
              <a:defRPr/>
            </a:lvl1pPr>
          </a:lstStyle>
          <a:p>
            <a:pPr>
              <a:defRPr/>
            </a:pPr>
            <a:fld id="{744AE244-F0AC-4EED-BDAE-398A1ECEE77B}" type="datetime9">
              <a:rPr lang="hr-HR" smtClean="0"/>
              <a:pPr>
                <a:defRPr/>
              </a:pPr>
              <a:t>9.7.2025. 7:56:24</a:t>
            </a:fld>
            <a:endParaRPr lang="hr-HR"/>
          </a:p>
        </p:txBody>
      </p:sp>
      <p:sp>
        <p:nvSpPr>
          <p:cNvPr id="6" name="Footer Placeholder 5"/>
          <p:cNvSpPr>
            <a:spLocks noGrp="1"/>
          </p:cNvSpPr>
          <p:nvPr>
            <p:ph type="ftr" sz="quarter" idx="11"/>
          </p:nvPr>
        </p:nvSpPr>
        <p:spPr/>
        <p:txBody>
          <a:bodyPr/>
          <a:lstStyle>
            <a:lvl1pPr>
              <a:defRPr/>
            </a:lvl1pPr>
          </a:lstStyle>
          <a:p>
            <a:pPr>
              <a:defRPr/>
            </a:pPr>
            <a:endParaRPr lang="hr-HR"/>
          </a:p>
        </p:txBody>
      </p:sp>
      <p:sp>
        <p:nvSpPr>
          <p:cNvPr id="7" name="Slide Number Placeholder 6"/>
          <p:cNvSpPr>
            <a:spLocks noGrp="1"/>
          </p:cNvSpPr>
          <p:nvPr>
            <p:ph type="sldNum" sz="quarter" idx="12"/>
          </p:nvPr>
        </p:nvSpPr>
        <p:spPr/>
        <p:txBody>
          <a:bodyPr/>
          <a:lstStyle>
            <a:lvl1pPr>
              <a:defRPr/>
            </a:lvl1pPr>
          </a:lstStyle>
          <a:p>
            <a:pPr>
              <a:defRPr/>
            </a:pPr>
            <a:fld id="{456B88BB-33C0-40BB-9F80-53A6CE815DB7}" type="slidenum">
              <a:rPr lang="hr-HR"/>
              <a:pPr>
                <a:defRPr/>
              </a:pPr>
              <a:t>‹#›</a:t>
            </a:fld>
            <a:endParaRPr lang="hr-H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4"/>
          <p:cNvSpPr>
            <a:spLocks noGrp="1"/>
          </p:cNvSpPr>
          <p:nvPr>
            <p:ph type="dt" sz="half" idx="10"/>
          </p:nvPr>
        </p:nvSpPr>
        <p:spPr/>
        <p:txBody>
          <a:bodyPr/>
          <a:lstStyle>
            <a:lvl1pPr>
              <a:defRPr/>
            </a:lvl1pPr>
          </a:lstStyle>
          <a:p>
            <a:pPr>
              <a:defRPr/>
            </a:pPr>
            <a:fld id="{FB3DFCF9-18C3-429B-BF87-FBE45F4E1B74}" type="datetime9">
              <a:rPr lang="hr-HR" smtClean="0"/>
              <a:pPr>
                <a:defRPr/>
              </a:pPr>
              <a:t>9.7.2025. 7:56:24</a:t>
            </a:fld>
            <a:endParaRPr lang="hr-HR"/>
          </a:p>
        </p:txBody>
      </p:sp>
      <p:sp>
        <p:nvSpPr>
          <p:cNvPr id="8" name="Footer Placeholder 5"/>
          <p:cNvSpPr>
            <a:spLocks noGrp="1"/>
          </p:cNvSpPr>
          <p:nvPr>
            <p:ph type="ftr" sz="quarter" idx="11"/>
          </p:nvPr>
        </p:nvSpPr>
        <p:spPr/>
        <p:txBody>
          <a:bodyPr/>
          <a:lstStyle>
            <a:lvl1pPr>
              <a:defRPr/>
            </a:lvl1pPr>
          </a:lstStyle>
          <a:p>
            <a:pPr>
              <a:defRPr/>
            </a:pPr>
            <a:endParaRPr lang="hr-HR"/>
          </a:p>
        </p:txBody>
      </p:sp>
      <p:sp>
        <p:nvSpPr>
          <p:cNvPr id="9" name="Slide Number Placeholder 6"/>
          <p:cNvSpPr>
            <a:spLocks noGrp="1"/>
          </p:cNvSpPr>
          <p:nvPr>
            <p:ph type="sldNum" sz="quarter" idx="12"/>
          </p:nvPr>
        </p:nvSpPr>
        <p:spPr/>
        <p:txBody>
          <a:bodyPr/>
          <a:lstStyle>
            <a:lvl1pPr>
              <a:defRPr/>
            </a:lvl1pPr>
          </a:lstStyle>
          <a:p>
            <a:pPr>
              <a:defRPr/>
            </a:pPr>
            <a:fld id="{B1C97F3F-EC29-4E8C-88F4-26D8B5D12468}" type="slidenum">
              <a:rPr lang="hr-HR"/>
              <a:pPr>
                <a:defRPr/>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613" y="71438"/>
            <a:ext cx="2135187" cy="6572250"/>
          </a:xfr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142875" y="71438"/>
            <a:ext cx="6256338" cy="6572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Tree>
  </p:cSld>
  <p:clrMapOvr>
    <a:masterClrMapping/>
  </p:clrMapOvr>
  <p:transition spd="med"/>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Date Placeholder 4"/>
          <p:cNvSpPr>
            <a:spLocks noGrp="1"/>
          </p:cNvSpPr>
          <p:nvPr>
            <p:ph type="dt" sz="half" idx="10"/>
          </p:nvPr>
        </p:nvSpPr>
        <p:spPr/>
        <p:txBody>
          <a:bodyPr/>
          <a:lstStyle>
            <a:lvl1pPr>
              <a:defRPr/>
            </a:lvl1pPr>
          </a:lstStyle>
          <a:p>
            <a:pPr>
              <a:defRPr/>
            </a:pPr>
            <a:fld id="{DE9235B5-81CC-4CBF-A6CF-3DE6CBB1F440}" type="datetime9">
              <a:rPr lang="hr-HR" smtClean="0"/>
              <a:pPr>
                <a:defRPr/>
              </a:pPr>
              <a:t>9.7.2025. 7:56:24</a:t>
            </a:fld>
            <a:endParaRPr lang="hr-HR"/>
          </a:p>
        </p:txBody>
      </p:sp>
      <p:sp>
        <p:nvSpPr>
          <p:cNvPr id="4" name="Footer Placeholder 5"/>
          <p:cNvSpPr>
            <a:spLocks noGrp="1"/>
          </p:cNvSpPr>
          <p:nvPr>
            <p:ph type="ftr" sz="quarter" idx="11"/>
          </p:nvPr>
        </p:nvSpPr>
        <p:spPr/>
        <p:txBody>
          <a:bodyPr/>
          <a:lstStyle>
            <a:lvl1pPr>
              <a:defRPr/>
            </a:lvl1pPr>
          </a:lstStyle>
          <a:p>
            <a:pPr>
              <a:defRPr/>
            </a:pPr>
            <a:endParaRPr lang="hr-HR"/>
          </a:p>
        </p:txBody>
      </p:sp>
      <p:sp>
        <p:nvSpPr>
          <p:cNvPr id="5" name="Slide Number Placeholder 6"/>
          <p:cNvSpPr>
            <a:spLocks noGrp="1"/>
          </p:cNvSpPr>
          <p:nvPr>
            <p:ph type="sldNum" sz="quarter" idx="12"/>
          </p:nvPr>
        </p:nvSpPr>
        <p:spPr/>
        <p:txBody>
          <a:bodyPr/>
          <a:lstStyle>
            <a:lvl1pPr>
              <a:defRPr/>
            </a:lvl1pPr>
          </a:lstStyle>
          <a:p>
            <a:pPr>
              <a:defRPr/>
            </a:pPr>
            <a:fld id="{D4486E1E-EFC5-4935-B78D-9001C3A2BE9A}" type="slidenum">
              <a:rPr lang="hr-HR"/>
              <a:pPr>
                <a:defRPr/>
              </a:pPr>
              <a:t>‹#›</a:t>
            </a:fld>
            <a:endParaRPr lang="hr-H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fld id="{E580805A-6E28-4ED9-8D2D-0B234A2B4E2B}" type="datetime9">
              <a:rPr lang="hr-HR" smtClean="0"/>
              <a:pPr>
                <a:defRPr/>
              </a:pPr>
              <a:t>9.7.2025. 7:56:24</a:t>
            </a:fld>
            <a:endParaRPr lang="hr-HR"/>
          </a:p>
        </p:txBody>
      </p:sp>
      <p:sp>
        <p:nvSpPr>
          <p:cNvPr id="3" name="Footer Placeholder 5"/>
          <p:cNvSpPr>
            <a:spLocks noGrp="1"/>
          </p:cNvSpPr>
          <p:nvPr>
            <p:ph type="ftr" sz="quarter" idx="11"/>
          </p:nvPr>
        </p:nvSpPr>
        <p:spPr/>
        <p:txBody>
          <a:bodyPr/>
          <a:lstStyle>
            <a:lvl1pPr>
              <a:defRPr/>
            </a:lvl1pPr>
          </a:lstStyle>
          <a:p>
            <a:pPr>
              <a:defRPr/>
            </a:pPr>
            <a:endParaRPr lang="hr-HR"/>
          </a:p>
        </p:txBody>
      </p:sp>
      <p:sp>
        <p:nvSpPr>
          <p:cNvPr id="4" name="Slide Number Placeholder 6"/>
          <p:cNvSpPr>
            <a:spLocks noGrp="1"/>
          </p:cNvSpPr>
          <p:nvPr>
            <p:ph type="sldNum" sz="quarter" idx="12"/>
          </p:nvPr>
        </p:nvSpPr>
        <p:spPr/>
        <p:txBody>
          <a:bodyPr/>
          <a:lstStyle>
            <a:lvl1pPr>
              <a:defRPr/>
            </a:lvl1pPr>
          </a:lstStyle>
          <a:p>
            <a:pPr>
              <a:defRPr/>
            </a:pPr>
            <a:fld id="{11FFB844-C625-4DA7-8D73-BA04E41EDDE6}" type="slidenum">
              <a:rPr lang="hr-HR"/>
              <a:pPr>
                <a:defRPr/>
              </a:pPr>
              <a:t>‹#›</a:t>
            </a:fld>
            <a:endParaRPr lang="hr-H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3D2874EC-9027-4EBF-8D5E-275841B5A6AC}" type="datetime9">
              <a:rPr lang="hr-HR" smtClean="0"/>
              <a:pPr>
                <a:defRPr/>
              </a:pPr>
              <a:t>9.7.2025. 7:56:24</a:t>
            </a:fld>
            <a:endParaRPr lang="hr-HR"/>
          </a:p>
        </p:txBody>
      </p:sp>
      <p:sp>
        <p:nvSpPr>
          <p:cNvPr id="6" name="Footer Placeholder 5"/>
          <p:cNvSpPr>
            <a:spLocks noGrp="1"/>
          </p:cNvSpPr>
          <p:nvPr>
            <p:ph type="ftr" sz="quarter" idx="11"/>
          </p:nvPr>
        </p:nvSpPr>
        <p:spPr/>
        <p:txBody>
          <a:bodyPr/>
          <a:lstStyle>
            <a:lvl1pPr>
              <a:defRPr/>
            </a:lvl1pPr>
          </a:lstStyle>
          <a:p>
            <a:pPr>
              <a:defRPr/>
            </a:pPr>
            <a:endParaRPr lang="hr-HR"/>
          </a:p>
        </p:txBody>
      </p:sp>
      <p:sp>
        <p:nvSpPr>
          <p:cNvPr id="7" name="Slide Number Placeholder 6"/>
          <p:cNvSpPr>
            <a:spLocks noGrp="1"/>
          </p:cNvSpPr>
          <p:nvPr>
            <p:ph type="sldNum" sz="quarter" idx="12"/>
          </p:nvPr>
        </p:nvSpPr>
        <p:spPr/>
        <p:txBody>
          <a:bodyPr/>
          <a:lstStyle>
            <a:lvl1pPr>
              <a:defRPr/>
            </a:lvl1pPr>
          </a:lstStyle>
          <a:p>
            <a:pPr>
              <a:defRPr/>
            </a:pPr>
            <a:fld id="{19BD17FE-381E-4F79-89CE-E646D565D629}" type="slidenum">
              <a:rPr lang="hr-HR"/>
              <a:pPr>
                <a:defRPr/>
              </a:pPr>
              <a:t>‹#›</a:t>
            </a:fld>
            <a:endParaRPr lang="hr-H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12BF15A0-B825-4E8D-9D38-C2D5DAACEDD5}" type="datetime9">
              <a:rPr lang="hr-HR" smtClean="0"/>
              <a:pPr>
                <a:defRPr/>
              </a:pPr>
              <a:t>9.7.2025. 7:56:24</a:t>
            </a:fld>
            <a:endParaRPr lang="hr-HR"/>
          </a:p>
        </p:txBody>
      </p:sp>
      <p:sp>
        <p:nvSpPr>
          <p:cNvPr id="6" name="Footer Placeholder 5"/>
          <p:cNvSpPr>
            <a:spLocks noGrp="1"/>
          </p:cNvSpPr>
          <p:nvPr>
            <p:ph type="ftr" sz="quarter" idx="11"/>
          </p:nvPr>
        </p:nvSpPr>
        <p:spPr/>
        <p:txBody>
          <a:bodyPr/>
          <a:lstStyle>
            <a:lvl1pPr>
              <a:defRPr/>
            </a:lvl1pPr>
          </a:lstStyle>
          <a:p>
            <a:pPr>
              <a:defRPr/>
            </a:pPr>
            <a:endParaRPr lang="hr-HR"/>
          </a:p>
        </p:txBody>
      </p:sp>
      <p:sp>
        <p:nvSpPr>
          <p:cNvPr id="7" name="Slide Number Placeholder 6"/>
          <p:cNvSpPr>
            <a:spLocks noGrp="1"/>
          </p:cNvSpPr>
          <p:nvPr>
            <p:ph type="sldNum" sz="quarter" idx="12"/>
          </p:nvPr>
        </p:nvSpPr>
        <p:spPr/>
        <p:txBody>
          <a:bodyPr/>
          <a:lstStyle>
            <a:lvl1pPr>
              <a:defRPr/>
            </a:lvl1pPr>
          </a:lstStyle>
          <a:p>
            <a:pPr>
              <a:defRPr/>
            </a:pPr>
            <a:fld id="{EE0D0270-2039-463E-A9AA-E68C416962A1}" type="slidenum">
              <a:rPr lang="hr-HR"/>
              <a:pPr>
                <a:defRPr/>
              </a:pPr>
              <a:t>‹#›</a:t>
            </a:fld>
            <a:endParaRPr lang="hr-H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4"/>
          <p:cNvSpPr>
            <a:spLocks noGrp="1"/>
          </p:cNvSpPr>
          <p:nvPr>
            <p:ph type="dt" sz="half" idx="10"/>
          </p:nvPr>
        </p:nvSpPr>
        <p:spPr/>
        <p:txBody>
          <a:bodyPr/>
          <a:lstStyle>
            <a:lvl1pPr>
              <a:defRPr/>
            </a:lvl1pPr>
          </a:lstStyle>
          <a:p>
            <a:pPr>
              <a:defRPr/>
            </a:pPr>
            <a:fld id="{68601C4F-F3CE-4283-98A3-139414C305E0}" type="datetime9">
              <a:rPr lang="hr-HR" smtClean="0"/>
              <a:pPr>
                <a:defRPr/>
              </a:pPr>
              <a:t>9.7.2025. 7:56:24</a:t>
            </a:fld>
            <a:endParaRPr lang="hr-HR"/>
          </a:p>
        </p:txBody>
      </p:sp>
      <p:sp>
        <p:nvSpPr>
          <p:cNvPr id="5" name="Footer Placeholder 5"/>
          <p:cNvSpPr>
            <a:spLocks noGrp="1"/>
          </p:cNvSpPr>
          <p:nvPr>
            <p:ph type="ftr" sz="quarter" idx="11"/>
          </p:nvPr>
        </p:nvSpPr>
        <p:spPr/>
        <p:txBody>
          <a:bodyPr/>
          <a:lstStyle>
            <a:lvl1pPr>
              <a:defRPr/>
            </a:lvl1pPr>
          </a:lstStyle>
          <a:p>
            <a:pPr>
              <a:defRPr/>
            </a:pPr>
            <a:endParaRPr lang="hr-HR"/>
          </a:p>
        </p:txBody>
      </p:sp>
      <p:sp>
        <p:nvSpPr>
          <p:cNvPr id="6" name="Slide Number Placeholder 6"/>
          <p:cNvSpPr>
            <a:spLocks noGrp="1"/>
          </p:cNvSpPr>
          <p:nvPr>
            <p:ph type="sldNum" sz="quarter" idx="12"/>
          </p:nvPr>
        </p:nvSpPr>
        <p:spPr/>
        <p:txBody>
          <a:bodyPr/>
          <a:lstStyle>
            <a:lvl1pPr>
              <a:defRPr/>
            </a:lvl1pPr>
          </a:lstStyle>
          <a:p>
            <a:pPr>
              <a:defRPr/>
            </a:pPr>
            <a:fld id="{C6A8E8F1-CCD2-46FB-8C6C-B074ADDD9DA0}" type="slidenum">
              <a:rPr lang="hr-HR"/>
              <a:pPr>
                <a:defRPr/>
              </a:pPr>
              <a:t>‹#›</a:t>
            </a:fld>
            <a:endParaRPr lang="hr-H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613" y="71438"/>
            <a:ext cx="2135187" cy="6572250"/>
          </a:xfr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142875" y="71438"/>
            <a:ext cx="6256338" cy="6572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4"/>
          <p:cNvSpPr>
            <a:spLocks noGrp="1"/>
          </p:cNvSpPr>
          <p:nvPr>
            <p:ph type="dt" sz="half" idx="10"/>
          </p:nvPr>
        </p:nvSpPr>
        <p:spPr/>
        <p:txBody>
          <a:bodyPr/>
          <a:lstStyle>
            <a:lvl1pPr>
              <a:defRPr/>
            </a:lvl1pPr>
          </a:lstStyle>
          <a:p>
            <a:pPr>
              <a:defRPr/>
            </a:pPr>
            <a:fld id="{8B573CCF-4310-4D65-8038-24E4C215A4AE}" type="datetime9">
              <a:rPr lang="hr-HR" smtClean="0"/>
              <a:pPr>
                <a:defRPr/>
              </a:pPr>
              <a:t>9.7.2025. 7:56:24</a:t>
            </a:fld>
            <a:endParaRPr lang="hr-HR"/>
          </a:p>
        </p:txBody>
      </p:sp>
      <p:sp>
        <p:nvSpPr>
          <p:cNvPr id="5" name="Footer Placeholder 5"/>
          <p:cNvSpPr>
            <a:spLocks noGrp="1"/>
          </p:cNvSpPr>
          <p:nvPr>
            <p:ph type="ftr" sz="quarter" idx="11"/>
          </p:nvPr>
        </p:nvSpPr>
        <p:spPr/>
        <p:txBody>
          <a:bodyPr/>
          <a:lstStyle>
            <a:lvl1pPr>
              <a:defRPr/>
            </a:lvl1pPr>
          </a:lstStyle>
          <a:p>
            <a:pPr>
              <a:defRPr/>
            </a:pPr>
            <a:endParaRPr lang="hr-HR"/>
          </a:p>
        </p:txBody>
      </p:sp>
      <p:sp>
        <p:nvSpPr>
          <p:cNvPr id="6" name="Slide Number Placeholder 6"/>
          <p:cNvSpPr>
            <a:spLocks noGrp="1"/>
          </p:cNvSpPr>
          <p:nvPr>
            <p:ph type="sldNum" sz="quarter" idx="12"/>
          </p:nvPr>
        </p:nvSpPr>
        <p:spPr/>
        <p:txBody>
          <a:bodyPr/>
          <a:lstStyle>
            <a:lvl1pPr>
              <a:defRPr/>
            </a:lvl1pPr>
          </a:lstStyle>
          <a:p>
            <a:pPr>
              <a:defRPr/>
            </a:pPr>
            <a:fld id="{3E490B82-E957-4CB0-A99B-F328EB2E4F4D}" type="slidenum">
              <a:rPr lang="hr-HR"/>
              <a:pPr>
                <a:defRPr/>
              </a:pPr>
              <a:t>‹#›</a:t>
            </a:fld>
            <a:endParaRPr lang="hr-H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hr-HR"/>
          </a:p>
        </p:txBody>
      </p:sp>
      <p:sp>
        <p:nvSpPr>
          <p:cNvPr id="4" name="Date Placeholder 3"/>
          <p:cNvSpPr>
            <a:spLocks noGrp="1"/>
          </p:cNvSpPr>
          <p:nvPr>
            <p:ph type="dt" sz="half" idx="10"/>
          </p:nvPr>
        </p:nvSpPr>
        <p:spPr/>
        <p:txBody>
          <a:bodyPr/>
          <a:lstStyle>
            <a:lvl1pPr>
              <a:defRPr/>
            </a:lvl1pPr>
          </a:lstStyle>
          <a:p>
            <a:pPr>
              <a:defRPr/>
            </a:pPr>
            <a:fld id="{75766E65-6455-4C77-9859-FC5B8F20DF7F}" type="datetime9">
              <a:rPr lang="hr-HR" smtClean="0"/>
              <a:pPr>
                <a:defRPr/>
              </a:pPr>
              <a:t>9.7.2025. 7:56:24</a:t>
            </a:fld>
            <a:endParaRPr lang="hr-HR"/>
          </a:p>
        </p:txBody>
      </p:sp>
      <p:sp>
        <p:nvSpPr>
          <p:cNvPr id="5" name="Footer Placeholder 4"/>
          <p:cNvSpPr>
            <a:spLocks noGrp="1"/>
          </p:cNvSpPr>
          <p:nvPr>
            <p:ph type="ftr" sz="quarter" idx="11"/>
          </p:nvPr>
        </p:nvSpPr>
        <p:spPr/>
        <p:txBody>
          <a:bodyPr/>
          <a:lstStyle>
            <a:lvl1pPr>
              <a:defRPr/>
            </a:lvl1pPr>
          </a:lstStyle>
          <a:p>
            <a:pPr>
              <a:defRPr/>
            </a:pPr>
            <a:endParaRPr lang="hr-HR"/>
          </a:p>
        </p:txBody>
      </p:sp>
      <p:sp>
        <p:nvSpPr>
          <p:cNvPr id="6" name="Slide Number Placeholder 5"/>
          <p:cNvSpPr>
            <a:spLocks noGrp="1"/>
          </p:cNvSpPr>
          <p:nvPr>
            <p:ph type="sldNum" sz="quarter" idx="12"/>
          </p:nvPr>
        </p:nvSpPr>
        <p:spPr/>
        <p:txBody>
          <a:bodyPr/>
          <a:lstStyle>
            <a:lvl1pPr>
              <a:defRPr/>
            </a:lvl1pPr>
          </a:lstStyle>
          <a:p>
            <a:pPr>
              <a:defRPr/>
            </a:pPr>
            <a:fld id="{92D5A8DE-30CB-4D4B-8BBA-5E24704476E7}" type="slidenum">
              <a:rPr lang="hr-HR"/>
              <a:pPr>
                <a:defRPr/>
              </a:pPr>
              <a:t>‹#›</a:t>
            </a:fld>
            <a:endParaRPr lang="hr-H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lvl1pPr>
              <a:defRPr/>
            </a:lvl1pPr>
          </a:lstStyle>
          <a:p>
            <a:pPr>
              <a:defRPr/>
            </a:pPr>
            <a:fld id="{5B60E1BF-EA7E-4F99-A146-0D7B00A78952}" type="datetime9">
              <a:rPr lang="hr-HR" smtClean="0"/>
              <a:pPr>
                <a:defRPr/>
              </a:pPr>
              <a:t>9.7.2025. 7:56:24</a:t>
            </a:fld>
            <a:endParaRPr lang="hr-HR"/>
          </a:p>
        </p:txBody>
      </p:sp>
      <p:sp>
        <p:nvSpPr>
          <p:cNvPr id="5" name="Footer Placeholder 4"/>
          <p:cNvSpPr>
            <a:spLocks noGrp="1"/>
          </p:cNvSpPr>
          <p:nvPr>
            <p:ph type="ftr" sz="quarter" idx="11"/>
          </p:nvPr>
        </p:nvSpPr>
        <p:spPr/>
        <p:txBody>
          <a:bodyPr/>
          <a:lstStyle>
            <a:lvl1pPr>
              <a:defRPr/>
            </a:lvl1pPr>
          </a:lstStyle>
          <a:p>
            <a:pPr>
              <a:defRPr/>
            </a:pPr>
            <a:endParaRPr lang="hr-HR"/>
          </a:p>
        </p:txBody>
      </p:sp>
      <p:sp>
        <p:nvSpPr>
          <p:cNvPr id="6" name="Slide Number Placeholder 5"/>
          <p:cNvSpPr>
            <a:spLocks noGrp="1"/>
          </p:cNvSpPr>
          <p:nvPr>
            <p:ph type="sldNum" sz="quarter" idx="12"/>
          </p:nvPr>
        </p:nvSpPr>
        <p:spPr/>
        <p:txBody>
          <a:bodyPr/>
          <a:lstStyle>
            <a:lvl1pPr>
              <a:defRPr/>
            </a:lvl1pPr>
          </a:lstStyle>
          <a:p>
            <a:pPr>
              <a:defRPr/>
            </a:pPr>
            <a:fld id="{B650B32C-CAB2-4445-98FD-2061DF81C38B}" type="slidenum">
              <a:rPr lang="hr-HR"/>
              <a:pPr>
                <a:defRPr/>
              </a:pPr>
              <a:t>‹#›</a:t>
            </a:fld>
            <a:endParaRPr lang="hr-H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1AE77F9-DF0D-4862-9E5A-103E53A2369C}" type="datetime9">
              <a:rPr lang="hr-HR" smtClean="0"/>
              <a:pPr>
                <a:defRPr/>
              </a:pPr>
              <a:t>9.7.2025. 7:56:24</a:t>
            </a:fld>
            <a:endParaRPr lang="hr-HR"/>
          </a:p>
        </p:txBody>
      </p:sp>
      <p:sp>
        <p:nvSpPr>
          <p:cNvPr id="5" name="Footer Placeholder 4"/>
          <p:cNvSpPr>
            <a:spLocks noGrp="1"/>
          </p:cNvSpPr>
          <p:nvPr>
            <p:ph type="ftr" sz="quarter" idx="11"/>
          </p:nvPr>
        </p:nvSpPr>
        <p:spPr/>
        <p:txBody>
          <a:bodyPr/>
          <a:lstStyle>
            <a:lvl1pPr>
              <a:defRPr/>
            </a:lvl1pPr>
          </a:lstStyle>
          <a:p>
            <a:pPr>
              <a:defRPr/>
            </a:pPr>
            <a:endParaRPr lang="hr-HR"/>
          </a:p>
        </p:txBody>
      </p:sp>
      <p:sp>
        <p:nvSpPr>
          <p:cNvPr id="6" name="Slide Number Placeholder 5"/>
          <p:cNvSpPr>
            <a:spLocks noGrp="1"/>
          </p:cNvSpPr>
          <p:nvPr>
            <p:ph type="sldNum" sz="quarter" idx="12"/>
          </p:nvPr>
        </p:nvSpPr>
        <p:spPr/>
        <p:txBody>
          <a:bodyPr/>
          <a:lstStyle>
            <a:lvl1pPr>
              <a:defRPr/>
            </a:lvl1pPr>
          </a:lstStyle>
          <a:p>
            <a:pPr>
              <a:defRPr/>
            </a:pPr>
            <a:fld id="{2DE37223-44E2-464E-99C4-366D0A7B198E}" type="slidenum">
              <a:rPr lang="hr-HR"/>
              <a:pPr>
                <a:defRPr/>
              </a:pPr>
              <a:t>‹#›</a:t>
            </a:fld>
            <a:endParaRPr lang="hr-H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sz="half" idx="1"/>
          </p:nvPr>
        </p:nvSpPr>
        <p:spPr>
          <a:xfrm>
            <a:off x="457200" y="1785938"/>
            <a:ext cx="40386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4648200" y="1785938"/>
            <a:ext cx="40386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3"/>
          <p:cNvSpPr>
            <a:spLocks noGrp="1"/>
          </p:cNvSpPr>
          <p:nvPr>
            <p:ph type="dt" sz="half" idx="10"/>
          </p:nvPr>
        </p:nvSpPr>
        <p:spPr/>
        <p:txBody>
          <a:bodyPr/>
          <a:lstStyle>
            <a:lvl1pPr>
              <a:defRPr/>
            </a:lvl1pPr>
          </a:lstStyle>
          <a:p>
            <a:pPr>
              <a:defRPr/>
            </a:pPr>
            <a:fld id="{F12D653A-8335-4C3A-9FEF-C81E02A9AE08}" type="datetime9">
              <a:rPr lang="hr-HR" smtClean="0"/>
              <a:pPr>
                <a:defRPr/>
              </a:pPr>
              <a:t>9.7.2025. 7:56:24</a:t>
            </a:fld>
            <a:endParaRPr lang="hr-HR"/>
          </a:p>
        </p:txBody>
      </p:sp>
      <p:sp>
        <p:nvSpPr>
          <p:cNvPr id="6" name="Footer Placeholder 4"/>
          <p:cNvSpPr>
            <a:spLocks noGrp="1"/>
          </p:cNvSpPr>
          <p:nvPr>
            <p:ph type="ftr" sz="quarter" idx="11"/>
          </p:nvPr>
        </p:nvSpPr>
        <p:spPr/>
        <p:txBody>
          <a:bodyPr/>
          <a:lstStyle>
            <a:lvl1pPr>
              <a:defRPr/>
            </a:lvl1pPr>
          </a:lstStyle>
          <a:p>
            <a:pPr>
              <a:defRPr/>
            </a:pPr>
            <a:endParaRPr lang="hr-HR"/>
          </a:p>
        </p:txBody>
      </p:sp>
      <p:sp>
        <p:nvSpPr>
          <p:cNvPr id="7" name="Slide Number Placeholder 5"/>
          <p:cNvSpPr>
            <a:spLocks noGrp="1"/>
          </p:cNvSpPr>
          <p:nvPr>
            <p:ph type="sldNum" sz="quarter" idx="12"/>
          </p:nvPr>
        </p:nvSpPr>
        <p:spPr/>
        <p:txBody>
          <a:bodyPr/>
          <a:lstStyle>
            <a:lvl1pPr>
              <a:defRPr/>
            </a:lvl1pPr>
          </a:lstStyle>
          <a:p>
            <a:pPr>
              <a:defRPr/>
            </a:pPr>
            <a:fld id="{F2314875-BDE5-495C-8B73-E1DFF2E6CC7F}" type="slidenum">
              <a:rPr lang="hr-HR"/>
              <a:pPr>
                <a:defRPr/>
              </a:pPr>
              <a:t>‹#›</a:t>
            </a:fld>
            <a:endParaRPr lang="hr-H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41613" y="762000"/>
            <a:ext cx="5484812" cy="914400"/>
          </a:xfrm>
        </p:spPr>
        <p:txBody>
          <a:bodyPr/>
          <a:lstStyle/>
          <a:p>
            <a:r>
              <a:rPr lang="en-US"/>
              <a:t>Click to edit Master title style</a:t>
            </a:r>
            <a:endParaRPr lang="hr-HR"/>
          </a:p>
        </p:txBody>
      </p:sp>
      <p:sp>
        <p:nvSpPr>
          <p:cNvPr id="3" name="Text Placeholder 2"/>
          <p:cNvSpPr>
            <a:spLocks noGrp="1"/>
          </p:cNvSpPr>
          <p:nvPr>
            <p:ph type="body" sz="half" idx="1"/>
          </p:nvPr>
        </p:nvSpPr>
        <p:spPr>
          <a:xfrm>
            <a:off x="2741613" y="1828800"/>
            <a:ext cx="2665412"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5559425" y="1828800"/>
            <a:ext cx="26670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4"/>
          <p:cNvSpPr>
            <a:spLocks noGrp="1" noChangeArrowheads="1"/>
          </p:cNvSpPr>
          <p:nvPr>
            <p:ph type="dt" sz="half" idx="10"/>
          </p:nvPr>
        </p:nvSpPr>
        <p:spPr>
          <a:xfrm>
            <a:off x="914400" y="5886450"/>
            <a:ext cx="1752600" cy="381000"/>
          </a:xfrm>
          <a:prstGeom prst="rect">
            <a:avLst/>
          </a:prstGeom>
        </p:spPr>
        <p:txBody>
          <a:bodyPr/>
          <a:lstStyle>
            <a:lvl1pPr>
              <a:defRPr/>
            </a:lvl1pPr>
          </a:lstStyle>
          <a:p>
            <a:pPr>
              <a:defRPr/>
            </a:pPr>
            <a:fld id="{FEF430E2-FA90-49A2-AD67-68F9525C5E9B}" type="datetime9">
              <a:rPr lang="hr-HR" smtClean="0"/>
              <a:pPr>
                <a:defRPr/>
              </a:pPr>
              <a:t>9.7.2025. 7:56:24</a:t>
            </a:fld>
            <a:endParaRPr lang="en-US"/>
          </a:p>
        </p:txBody>
      </p:sp>
      <p:sp>
        <p:nvSpPr>
          <p:cNvPr id="6" name="Footer Placeholder 5"/>
          <p:cNvSpPr>
            <a:spLocks noGrp="1" noChangeArrowheads="1"/>
          </p:cNvSpPr>
          <p:nvPr>
            <p:ph type="ftr" sz="quarter" idx="11"/>
          </p:nvPr>
        </p:nvSpPr>
        <p:spPr>
          <a:xfrm>
            <a:off x="3124200" y="5886450"/>
            <a:ext cx="2895600" cy="38100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477000" y="5886450"/>
            <a:ext cx="1752600" cy="381000"/>
          </a:xfrm>
          <a:prstGeom prst="rect">
            <a:avLst/>
          </a:prstGeom>
        </p:spPr>
        <p:txBody>
          <a:bodyPr/>
          <a:lstStyle>
            <a:lvl1pPr>
              <a:defRPr/>
            </a:lvl1pPr>
          </a:lstStyle>
          <a:p>
            <a:pPr>
              <a:defRPr/>
            </a:pPr>
            <a:fld id="{4D4D9DD3-28EB-4FA7-8638-9341D6D727BE}" type="slidenum">
              <a:rPr lang="en-US"/>
              <a:pPr>
                <a:defRPr/>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3"/>
          <p:cNvSpPr>
            <a:spLocks noGrp="1"/>
          </p:cNvSpPr>
          <p:nvPr>
            <p:ph type="dt" sz="half" idx="10"/>
          </p:nvPr>
        </p:nvSpPr>
        <p:spPr/>
        <p:txBody>
          <a:bodyPr/>
          <a:lstStyle>
            <a:lvl1pPr>
              <a:defRPr/>
            </a:lvl1pPr>
          </a:lstStyle>
          <a:p>
            <a:pPr>
              <a:defRPr/>
            </a:pPr>
            <a:fld id="{8EC77846-CDBF-4247-B4E3-D996CCBCFAE4}" type="datetime9">
              <a:rPr lang="hr-HR" smtClean="0"/>
              <a:pPr>
                <a:defRPr/>
              </a:pPr>
              <a:t>9.7.2025. 7:56:24</a:t>
            </a:fld>
            <a:endParaRPr lang="hr-HR"/>
          </a:p>
        </p:txBody>
      </p:sp>
      <p:sp>
        <p:nvSpPr>
          <p:cNvPr id="8" name="Footer Placeholder 4"/>
          <p:cNvSpPr>
            <a:spLocks noGrp="1"/>
          </p:cNvSpPr>
          <p:nvPr>
            <p:ph type="ftr" sz="quarter" idx="11"/>
          </p:nvPr>
        </p:nvSpPr>
        <p:spPr/>
        <p:txBody>
          <a:bodyPr/>
          <a:lstStyle>
            <a:lvl1pPr>
              <a:defRPr/>
            </a:lvl1pPr>
          </a:lstStyle>
          <a:p>
            <a:pPr>
              <a:defRPr/>
            </a:pPr>
            <a:endParaRPr lang="hr-HR"/>
          </a:p>
        </p:txBody>
      </p:sp>
      <p:sp>
        <p:nvSpPr>
          <p:cNvPr id="9" name="Slide Number Placeholder 5"/>
          <p:cNvSpPr>
            <a:spLocks noGrp="1"/>
          </p:cNvSpPr>
          <p:nvPr>
            <p:ph type="sldNum" sz="quarter" idx="12"/>
          </p:nvPr>
        </p:nvSpPr>
        <p:spPr/>
        <p:txBody>
          <a:bodyPr/>
          <a:lstStyle>
            <a:lvl1pPr>
              <a:defRPr/>
            </a:lvl1pPr>
          </a:lstStyle>
          <a:p>
            <a:pPr>
              <a:defRPr/>
            </a:pPr>
            <a:fld id="{95C6CDDC-FD5E-45E1-9551-388738AF753E}" type="slidenum">
              <a:rPr lang="hr-HR"/>
              <a:pPr>
                <a:defRPr/>
              </a:pPr>
              <a:t>‹#›</a:t>
            </a:fld>
            <a:endParaRPr lang="hr-H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Date Placeholder 3"/>
          <p:cNvSpPr>
            <a:spLocks noGrp="1"/>
          </p:cNvSpPr>
          <p:nvPr>
            <p:ph type="dt" sz="half" idx="10"/>
          </p:nvPr>
        </p:nvSpPr>
        <p:spPr/>
        <p:txBody>
          <a:bodyPr/>
          <a:lstStyle>
            <a:lvl1pPr>
              <a:defRPr/>
            </a:lvl1pPr>
          </a:lstStyle>
          <a:p>
            <a:pPr>
              <a:defRPr/>
            </a:pPr>
            <a:fld id="{D5836AB9-56C5-4453-AF21-7232B0A8B03A}" type="datetime9">
              <a:rPr lang="hr-HR" smtClean="0"/>
              <a:pPr>
                <a:defRPr/>
              </a:pPr>
              <a:t>9.7.2025. 7:56:24</a:t>
            </a:fld>
            <a:endParaRPr lang="hr-HR"/>
          </a:p>
        </p:txBody>
      </p:sp>
      <p:sp>
        <p:nvSpPr>
          <p:cNvPr id="4" name="Footer Placeholder 4"/>
          <p:cNvSpPr>
            <a:spLocks noGrp="1"/>
          </p:cNvSpPr>
          <p:nvPr>
            <p:ph type="ftr" sz="quarter" idx="11"/>
          </p:nvPr>
        </p:nvSpPr>
        <p:spPr/>
        <p:txBody>
          <a:bodyPr/>
          <a:lstStyle>
            <a:lvl1pPr>
              <a:defRPr/>
            </a:lvl1pPr>
          </a:lstStyle>
          <a:p>
            <a:pPr>
              <a:defRPr/>
            </a:pPr>
            <a:endParaRPr lang="hr-HR"/>
          </a:p>
        </p:txBody>
      </p:sp>
      <p:sp>
        <p:nvSpPr>
          <p:cNvPr id="5" name="Slide Number Placeholder 5"/>
          <p:cNvSpPr>
            <a:spLocks noGrp="1"/>
          </p:cNvSpPr>
          <p:nvPr>
            <p:ph type="sldNum" sz="quarter" idx="12"/>
          </p:nvPr>
        </p:nvSpPr>
        <p:spPr/>
        <p:txBody>
          <a:bodyPr/>
          <a:lstStyle>
            <a:lvl1pPr>
              <a:defRPr/>
            </a:lvl1pPr>
          </a:lstStyle>
          <a:p>
            <a:pPr>
              <a:defRPr/>
            </a:pPr>
            <a:fld id="{548F19DB-E2DE-4283-B423-800CB5E58957}" type="slidenum">
              <a:rPr lang="hr-HR"/>
              <a:pPr>
                <a:defRPr/>
              </a:pPr>
              <a:t>‹#›</a:t>
            </a:fld>
            <a:endParaRPr lang="hr-H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642E755-76AE-42D0-BEA3-EECD42BA82EA}" type="datetime9">
              <a:rPr lang="hr-HR" smtClean="0"/>
              <a:pPr>
                <a:defRPr/>
              </a:pPr>
              <a:t>9.7.2025. 7:56:24</a:t>
            </a:fld>
            <a:endParaRPr lang="hr-HR"/>
          </a:p>
        </p:txBody>
      </p:sp>
      <p:sp>
        <p:nvSpPr>
          <p:cNvPr id="3" name="Footer Placeholder 4"/>
          <p:cNvSpPr>
            <a:spLocks noGrp="1"/>
          </p:cNvSpPr>
          <p:nvPr>
            <p:ph type="ftr" sz="quarter" idx="11"/>
          </p:nvPr>
        </p:nvSpPr>
        <p:spPr/>
        <p:txBody>
          <a:bodyPr/>
          <a:lstStyle>
            <a:lvl1pPr>
              <a:defRPr/>
            </a:lvl1pPr>
          </a:lstStyle>
          <a:p>
            <a:pPr>
              <a:defRPr/>
            </a:pPr>
            <a:endParaRPr lang="hr-HR"/>
          </a:p>
        </p:txBody>
      </p:sp>
      <p:sp>
        <p:nvSpPr>
          <p:cNvPr id="4" name="Slide Number Placeholder 5"/>
          <p:cNvSpPr>
            <a:spLocks noGrp="1"/>
          </p:cNvSpPr>
          <p:nvPr>
            <p:ph type="sldNum" sz="quarter" idx="12"/>
          </p:nvPr>
        </p:nvSpPr>
        <p:spPr/>
        <p:txBody>
          <a:bodyPr/>
          <a:lstStyle>
            <a:lvl1pPr>
              <a:defRPr/>
            </a:lvl1pPr>
          </a:lstStyle>
          <a:p>
            <a:pPr>
              <a:defRPr/>
            </a:pPr>
            <a:fld id="{A0CFCFEA-057C-4948-B6EF-F1AF67017051}" type="slidenum">
              <a:rPr lang="hr-HR"/>
              <a:pPr>
                <a:defRPr/>
              </a:pPr>
              <a:t>‹#›</a:t>
            </a:fld>
            <a:endParaRPr lang="hr-H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FD0D5AE-0F45-4736-B38E-06466EF2EE19}" type="datetime9">
              <a:rPr lang="hr-HR" smtClean="0"/>
              <a:pPr>
                <a:defRPr/>
              </a:pPr>
              <a:t>9.7.2025. 7:56:24</a:t>
            </a:fld>
            <a:endParaRPr lang="hr-HR"/>
          </a:p>
        </p:txBody>
      </p:sp>
      <p:sp>
        <p:nvSpPr>
          <p:cNvPr id="6" name="Footer Placeholder 4"/>
          <p:cNvSpPr>
            <a:spLocks noGrp="1"/>
          </p:cNvSpPr>
          <p:nvPr>
            <p:ph type="ftr" sz="quarter" idx="11"/>
          </p:nvPr>
        </p:nvSpPr>
        <p:spPr/>
        <p:txBody>
          <a:bodyPr/>
          <a:lstStyle>
            <a:lvl1pPr>
              <a:defRPr/>
            </a:lvl1pPr>
          </a:lstStyle>
          <a:p>
            <a:pPr>
              <a:defRPr/>
            </a:pPr>
            <a:endParaRPr lang="hr-HR"/>
          </a:p>
        </p:txBody>
      </p:sp>
      <p:sp>
        <p:nvSpPr>
          <p:cNvPr id="7" name="Slide Number Placeholder 5"/>
          <p:cNvSpPr>
            <a:spLocks noGrp="1"/>
          </p:cNvSpPr>
          <p:nvPr>
            <p:ph type="sldNum" sz="quarter" idx="12"/>
          </p:nvPr>
        </p:nvSpPr>
        <p:spPr/>
        <p:txBody>
          <a:bodyPr/>
          <a:lstStyle>
            <a:lvl1pPr>
              <a:defRPr/>
            </a:lvl1pPr>
          </a:lstStyle>
          <a:p>
            <a:pPr>
              <a:defRPr/>
            </a:pPr>
            <a:fld id="{D94B0273-FEA2-4945-8762-BC726B824003}" type="slidenum">
              <a:rPr lang="hr-HR"/>
              <a:pPr>
                <a:defRPr/>
              </a:pPr>
              <a:t>‹#›</a:t>
            </a:fld>
            <a:endParaRPr lang="hr-H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5FFCEC3-3773-412E-A8B5-7E6500ABBA61}" type="datetime9">
              <a:rPr lang="hr-HR" smtClean="0"/>
              <a:pPr>
                <a:defRPr/>
              </a:pPr>
              <a:t>9.7.2025. 7:56:24</a:t>
            </a:fld>
            <a:endParaRPr lang="hr-HR"/>
          </a:p>
        </p:txBody>
      </p:sp>
      <p:sp>
        <p:nvSpPr>
          <p:cNvPr id="6" name="Footer Placeholder 4"/>
          <p:cNvSpPr>
            <a:spLocks noGrp="1"/>
          </p:cNvSpPr>
          <p:nvPr>
            <p:ph type="ftr" sz="quarter" idx="11"/>
          </p:nvPr>
        </p:nvSpPr>
        <p:spPr/>
        <p:txBody>
          <a:bodyPr/>
          <a:lstStyle>
            <a:lvl1pPr>
              <a:defRPr/>
            </a:lvl1pPr>
          </a:lstStyle>
          <a:p>
            <a:pPr>
              <a:defRPr/>
            </a:pPr>
            <a:endParaRPr lang="hr-HR"/>
          </a:p>
        </p:txBody>
      </p:sp>
      <p:sp>
        <p:nvSpPr>
          <p:cNvPr id="7" name="Slide Number Placeholder 5"/>
          <p:cNvSpPr>
            <a:spLocks noGrp="1"/>
          </p:cNvSpPr>
          <p:nvPr>
            <p:ph type="sldNum" sz="quarter" idx="12"/>
          </p:nvPr>
        </p:nvSpPr>
        <p:spPr/>
        <p:txBody>
          <a:bodyPr/>
          <a:lstStyle>
            <a:lvl1pPr>
              <a:defRPr/>
            </a:lvl1pPr>
          </a:lstStyle>
          <a:p>
            <a:pPr>
              <a:defRPr/>
            </a:pPr>
            <a:fld id="{C69DEF96-BA80-4F2F-8AA5-405EAC730F08}" type="slidenum">
              <a:rPr lang="hr-HR"/>
              <a:pPr>
                <a:defRPr/>
              </a:pPr>
              <a:t>‹#›</a:t>
            </a:fld>
            <a:endParaRPr lang="hr-H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lvl1pPr>
              <a:defRPr/>
            </a:lvl1pPr>
          </a:lstStyle>
          <a:p>
            <a:pPr>
              <a:defRPr/>
            </a:pPr>
            <a:fld id="{17D4D209-E566-40B2-98CC-1A2DC164351E}" type="datetime9">
              <a:rPr lang="hr-HR" smtClean="0"/>
              <a:pPr>
                <a:defRPr/>
              </a:pPr>
              <a:t>9.7.2025. 7:56:24</a:t>
            </a:fld>
            <a:endParaRPr lang="hr-HR"/>
          </a:p>
        </p:txBody>
      </p:sp>
      <p:sp>
        <p:nvSpPr>
          <p:cNvPr id="5" name="Footer Placeholder 4"/>
          <p:cNvSpPr>
            <a:spLocks noGrp="1"/>
          </p:cNvSpPr>
          <p:nvPr>
            <p:ph type="ftr" sz="quarter" idx="11"/>
          </p:nvPr>
        </p:nvSpPr>
        <p:spPr/>
        <p:txBody>
          <a:bodyPr/>
          <a:lstStyle>
            <a:lvl1pPr>
              <a:defRPr/>
            </a:lvl1pPr>
          </a:lstStyle>
          <a:p>
            <a:pPr>
              <a:defRPr/>
            </a:pPr>
            <a:endParaRPr lang="hr-HR"/>
          </a:p>
        </p:txBody>
      </p:sp>
      <p:sp>
        <p:nvSpPr>
          <p:cNvPr id="6" name="Slide Number Placeholder 5"/>
          <p:cNvSpPr>
            <a:spLocks noGrp="1"/>
          </p:cNvSpPr>
          <p:nvPr>
            <p:ph type="sldNum" sz="quarter" idx="12"/>
          </p:nvPr>
        </p:nvSpPr>
        <p:spPr/>
        <p:txBody>
          <a:bodyPr/>
          <a:lstStyle>
            <a:lvl1pPr>
              <a:defRPr/>
            </a:lvl1pPr>
          </a:lstStyle>
          <a:p>
            <a:pPr>
              <a:defRPr/>
            </a:pPr>
            <a:fld id="{17E19970-2813-43C9-9C24-30EFFABD1A29}" type="slidenum">
              <a:rPr lang="hr-HR"/>
              <a:pPr>
                <a:defRPr/>
              </a:pPr>
              <a:t>‹#›</a:t>
            </a:fld>
            <a:endParaRPr lang="hr-H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613" y="71438"/>
            <a:ext cx="2135187" cy="6572250"/>
          </a:xfr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142875" y="71438"/>
            <a:ext cx="6256338" cy="6572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lvl1pPr>
              <a:defRPr/>
            </a:lvl1pPr>
          </a:lstStyle>
          <a:p>
            <a:pPr>
              <a:defRPr/>
            </a:pPr>
            <a:fld id="{D49748E4-5059-4C37-95E6-5D471007EE50}" type="datetime9">
              <a:rPr lang="hr-HR" smtClean="0"/>
              <a:pPr>
                <a:defRPr/>
              </a:pPr>
              <a:t>9.7.2025. 7:56:24</a:t>
            </a:fld>
            <a:endParaRPr lang="hr-HR"/>
          </a:p>
        </p:txBody>
      </p:sp>
      <p:sp>
        <p:nvSpPr>
          <p:cNvPr id="5" name="Footer Placeholder 4"/>
          <p:cNvSpPr>
            <a:spLocks noGrp="1"/>
          </p:cNvSpPr>
          <p:nvPr>
            <p:ph type="ftr" sz="quarter" idx="11"/>
          </p:nvPr>
        </p:nvSpPr>
        <p:spPr/>
        <p:txBody>
          <a:bodyPr/>
          <a:lstStyle>
            <a:lvl1pPr>
              <a:defRPr/>
            </a:lvl1pPr>
          </a:lstStyle>
          <a:p>
            <a:pPr>
              <a:defRPr/>
            </a:pPr>
            <a:endParaRPr lang="hr-HR"/>
          </a:p>
        </p:txBody>
      </p:sp>
      <p:sp>
        <p:nvSpPr>
          <p:cNvPr id="6" name="Slide Number Placeholder 5"/>
          <p:cNvSpPr>
            <a:spLocks noGrp="1"/>
          </p:cNvSpPr>
          <p:nvPr>
            <p:ph type="sldNum" sz="quarter" idx="12"/>
          </p:nvPr>
        </p:nvSpPr>
        <p:spPr/>
        <p:txBody>
          <a:bodyPr/>
          <a:lstStyle>
            <a:lvl1pPr>
              <a:defRPr/>
            </a:lvl1pPr>
          </a:lstStyle>
          <a:p>
            <a:pPr>
              <a:defRPr/>
            </a:pPr>
            <a:fld id="{71F01E58-1084-4516-9F5C-A4EF6178A149}" type="slidenum">
              <a:rPr lang="hr-HR"/>
              <a:pPr>
                <a:defRPr/>
              </a:pPr>
              <a:t>‹#›</a:t>
            </a:fld>
            <a:endParaRPr lang="hr-H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hr-HR"/>
          </a:p>
        </p:txBody>
      </p:sp>
      <p:sp>
        <p:nvSpPr>
          <p:cNvPr id="4" name="Date Placeholder 3"/>
          <p:cNvSpPr>
            <a:spLocks noGrp="1"/>
          </p:cNvSpPr>
          <p:nvPr>
            <p:ph type="dt" sz="half" idx="10"/>
          </p:nvPr>
        </p:nvSpPr>
        <p:spPr/>
        <p:txBody>
          <a:bodyPr/>
          <a:lstStyle>
            <a:lvl1pPr>
              <a:defRPr/>
            </a:lvl1pPr>
          </a:lstStyle>
          <a:p>
            <a:pPr>
              <a:defRPr/>
            </a:pPr>
            <a:fld id="{1C6C3D72-1449-427C-BBBE-EE1E7647F002}" type="datetime9">
              <a:rPr lang="hr-HR" smtClean="0"/>
              <a:pPr>
                <a:defRPr/>
              </a:pPr>
              <a:t>9.7.2025. 7:56:24</a:t>
            </a:fld>
            <a:endParaRPr lang="hr-HR"/>
          </a:p>
        </p:txBody>
      </p:sp>
      <p:sp>
        <p:nvSpPr>
          <p:cNvPr id="5" name="Footer Placeholder 4"/>
          <p:cNvSpPr>
            <a:spLocks noGrp="1"/>
          </p:cNvSpPr>
          <p:nvPr>
            <p:ph type="ftr" sz="quarter" idx="11"/>
          </p:nvPr>
        </p:nvSpPr>
        <p:spPr/>
        <p:txBody>
          <a:bodyPr/>
          <a:lstStyle>
            <a:lvl1pPr>
              <a:defRPr/>
            </a:lvl1pPr>
          </a:lstStyle>
          <a:p>
            <a:pPr>
              <a:defRPr/>
            </a:pPr>
            <a:endParaRPr lang="hr-HR"/>
          </a:p>
        </p:txBody>
      </p:sp>
      <p:sp>
        <p:nvSpPr>
          <p:cNvPr id="6" name="Slide Number Placeholder 5"/>
          <p:cNvSpPr>
            <a:spLocks noGrp="1"/>
          </p:cNvSpPr>
          <p:nvPr>
            <p:ph type="sldNum" sz="quarter" idx="12"/>
          </p:nvPr>
        </p:nvSpPr>
        <p:spPr/>
        <p:txBody>
          <a:bodyPr/>
          <a:lstStyle>
            <a:lvl1pPr>
              <a:defRPr/>
            </a:lvl1pPr>
          </a:lstStyle>
          <a:p>
            <a:pPr>
              <a:defRPr/>
            </a:pPr>
            <a:fld id="{FE467BA5-4E77-4F00-805B-D3CB55D552BE}" type="slidenum">
              <a:rPr lang="hr-HR"/>
              <a:pPr>
                <a:defRPr/>
              </a:pPr>
              <a:t>‹#›</a:t>
            </a:fld>
            <a:endParaRPr lang="hr-H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lvl1pPr>
              <a:defRPr/>
            </a:lvl1pPr>
          </a:lstStyle>
          <a:p>
            <a:pPr>
              <a:defRPr/>
            </a:pPr>
            <a:fld id="{008096A6-A9A3-4B9C-B9C9-FF06B63717D3}" type="datetime9">
              <a:rPr lang="hr-HR" smtClean="0"/>
              <a:pPr>
                <a:defRPr/>
              </a:pPr>
              <a:t>9.7.2025. 7:56:24</a:t>
            </a:fld>
            <a:endParaRPr lang="hr-HR"/>
          </a:p>
        </p:txBody>
      </p:sp>
      <p:sp>
        <p:nvSpPr>
          <p:cNvPr id="5" name="Footer Placeholder 4"/>
          <p:cNvSpPr>
            <a:spLocks noGrp="1"/>
          </p:cNvSpPr>
          <p:nvPr>
            <p:ph type="ftr" sz="quarter" idx="11"/>
          </p:nvPr>
        </p:nvSpPr>
        <p:spPr/>
        <p:txBody>
          <a:bodyPr/>
          <a:lstStyle>
            <a:lvl1pPr>
              <a:defRPr/>
            </a:lvl1pPr>
          </a:lstStyle>
          <a:p>
            <a:pPr>
              <a:defRPr/>
            </a:pPr>
            <a:endParaRPr lang="hr-HR"/>
          </a:p>
        </p:txBody>
      </p:sp>
      <p:sp>
        <p:nvSpPr>
          <p:cNvPr id="6" name="Slide Number Placeholder 5"/>
          <p:cNvSpPr>
            <a:spLocks noGrp="1"/>
          </p:cNvSpPr>
          <p:nvPr>
            <p:ph type="sldNum" sz="quarter" idx="12"/>
          </p:nvPr>
        </p:nvSpPr>
        <p:spPr/>
        <p:txBody>
          <a:bodyPr/>
          <a:lstStyle>
            <a:lvl1pPr>
              <a:defRPr/>
            </a:lvl1pPr>
          </a:lstStyle>
          <a:p>
            <a:pPr>
              <a:defRPr/>
            </a:pPr>
            <a:fld id="{7B9754ED-32B8-45A9-8B2D-BB6B226BABCB}" type="slidenum">
              <a:rPr lang="hr-HR"/>
              <a:pPr>
                <a:defRPr/>
              </a:pPr>
              <a:t>‹#›</a:t>
            </a:fld>
            <a:endParaRPr lang="hr-H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270C7D6-5325-4523-AB69-9561A5BDE047}" type="datetime9">
              <a:rPr lang="hr-HR" smtClean="0"/>
              <a:pPr>
                <a:defRPr/>
              </a:pPr>
              <a:t>9.7.2025. 7:56:24</a:t>
            </a:fld>
            <a:endParaRPr lang="hr-HR"/>
          </a:p>
        </p:txBody>
      </p:sp>
      <p:sp>
        <p:nvSpPr>
          <p:cNvPr id="5" name="Footer Placeholder 4"/>
          <p:cNvSpPr>
            <a:spLocks noGrp="1"/>
          </p:cNvSpPr>
          <p:nvPr>
            <p:ph type="ftr" sz="quarter" idx="11"/>
          </p:nvPr>
        </p:nvSpPr>
        <p:spPr/>
        <p:txBody>
          <a:bodyPr/>
          <a:lstStyle>
            <a:lvl1pPr>
              <a:defRPr/>
            </a:lvl1pPr>
          </a:lstStyle>
          <a:p>
            <a:pPr>
              <a:defRPr/>
            </a:pPr>
            <a:endParaRPr lang="hr-HR"/>
          </a:p>
        </p:txBody>
      </p:sp>
      <p:sp>
        <p:nvSpPr>
          <p:cNvPr id="6" name="Slide Number Placeholder 5"/>
          <p:cNvSpPr>
            <a:spLocks noGrp="1"/>
          </p:cNvSpPr>
          <p:nvPr>
            <p:ph type="sldNum" sz="quarter" idx="12"/>
          </p:nvPr>
        </p:nvSpPr>
        <p:spPr/>
        <p:txBody>
          <a:bodyPr/>
          <a:lstStyle>
            <a:lvl1pPr>
              <a:defRPr/>
            </a:lvl1pPr>
          </a:lstStyle>
          <a:p>
            <a:pPr>
              <a:defRPr/>
            </a:pPr>
            <a:fld id="{5FC54CAE-4CB7-49AF-B581-5B9A70822525}" type="slidenum">
              <a:rPr lang="hr-HR"/>
              <a:pPr>
                <a:defRPr/>
              </a:pPr>
              <a:t>‹#›</a:t>
            </a:fld>
            <a:endParaRPr lang="hr-H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hr-H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sz="half" idx="1"/>
          </p:nvPr>
        </p:nvSpPr>
        <p:spPr>
          <a:xfrm>
            <a:off x="457200" y="1785938"/>
            <a:ext cx="40386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4648200" y="1785938"/>
            <a:ext cx="40386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3"/>
          <p:cNvSpPr>
            <a:spLocks noGrp="1"/>
          </p:cNvSpPr>
          <p:nvPr>
            <p:ph type="dt" sz="half" idx="10"/>
          </p:nvPr>
        </p:nvSpPr>
        <p:spPr/>
        <p:txBody>
          <a:bodyPr/>
          <a:lstStyle>
            <a:lvl1pPr>
              <a:defRPr/>
            </a:lvl1pPr>
          </a:lstStyle>
          <a:p>
            <a:pPr>
              <a:defRPr/>
            </a:pPr>
            <a:fld id="{C9E6A067-D71C-4BF3-834B-1D4E51B5A7E5}" type="datetime9">
              <a:rPr lang="hr-HR" smtClean="0"/>
              <a:pPr>
                <a:defRPr/>
              </a:pPr>
              <a:t>9.7.2025. 7:56:24</a:t>
            </a:fld>
            <a:endParaRPr lang="hr-HR"/>
          </a:p>
        </p:txBody>
      </p:sp>
      <p:sp>
        <p:nvSpPr>
          <p:cNvPr id="6" name="Footer Placeholder 4"/>
          <p:cNvSpPr>
            <a:spLocks noGrp="1"/>
          </p:cNvSpPr>
          <p:nvPr>
            <p:ph type="ftr" sz="quarter" idx="11"/>
          </p:nvPr>
        </p:nvSpPr>
        <p:spPr/>
        <p:txBody>
          <a:bodyPr/>
          <a:lstStyle>
            <a:lvl1pPr>
              <a:defRPr/>
            </a:lvl1pPr>
          </a:lstStyle>
          <a:p>
            <a:pPr>
              <a:defRPr/>
            </a:pPr>
            <a:endParaRPr lang="hr-HR"/>
          </a:p>
        </p:txBody>
      </p:sp>
      <p:sp>
        <p:nvSpPr>
          <p:cNvPr id="7" name="Slide Number Placeholder 5"/>
          <p:cNvSpPr>
            <a:spLocks noGrp="1"/>
          </p:cNvSpPr>
          <p:nvPr>
            <p:ph type="sldNum" sz="quarter" idx="12"/>
          </p:nvPr>
        </p:nvSpPr>
        <p:spPr/>
        <p:txBody>
          <a:bodyPr/>
          <a:lstStyle>
            <a:lvl1pPr>
              <a:defRPr/>
            </a:lvl1pPr>
          </a:lstStyle>
          <a:p>
            <a:pPr>
              <a:defRPr/>
            </a:pPr>
            <a:fld id="{807CB074-037D-4A92-91AC-2A5AB0800F1E}" type="slidenum">
              <a:rPr lang="hr-HR"/>
              <a:pPr>
                <a:defRPr/>
              </a:pPr>
              <a:t>‹#›</a:t>
            </a:fld>
            <a:endParaRPr lang="hr-H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3"/>
          <p:cNvSpPr>
            <a:spLocks noGrp="1"/>
          </p:cNvSpPr>
          <p:nvPr>
            <p:ph type="dt" sz="half" idx="10"/>
          </p:nvPr>
        </p:nvSpPr>
        <p:spPr/>
        <p:txBody>
          <a:bodyPr/>
          <a:lstStyle>
            <a:lvl1pPr>
              <a:defRPr/>
            </a:lvl1pPr>
          </a:lstStyle>
          <a:p>
            <a:pPr>
              <a:defRPr/>
            </a:pPr>
            <a:fld id="{39556B26-EB2D-4A2B-A09C-3FE9FDB5226A}" type="datetime9">
              <a:rPr lang="hr-HR" smtClean="0"/>
              <a:pPr>
                <a:defRPr/>
              </a:pPr>
              <a:t>9.7.2025. 7:56:24</a:t>
            </a:fld>
            <a:endParaRPr lang="hr-HR"/>
          </a:p>
        </p:txBody>
      </p:sp>
      <p:sp>
        <p:nvSpPr>
          <p:cNvPr id="8" name="Footer Placeholder 4"/>
          <p:cNvSpPr>
            <a:spLocks noGrp="1"/>
          </p:cNvSpPr>
          <p:nvPr>
            <p:ph type="ftr" sz="quarter" idx="11"/>
          </p:nvPr>
        </p:nvSpPr>
        <p:spPr/>
        <p:txBody>
          <a:bodyPr/>
          <a:lstStyle>
            <a:lvl1pPr>
              <a:defRPr/>
            </a:lvl1pPr>
          </a:lstStyle>
          <a:p>
            <a:pPr>
              <a:defRPr/>
            </a:pPr>
            <a:endParaRPr lang="hr-HR"/>
          </a:p>
        </p:txBody>
      </p:sp>
      <p:sp>
        <p:nvSpPr>
          <p:cNvPr id="9" name="Slide Number Placeholder 5"/>
          <p:cNvSpPr>
            <a:spLocks noGrp="1"/>
          </p:cNvSpPr>
          <p:nvPr>
            <p:ph type="sldNum" sz="quarter" idx="12"/>
          </p:nvPr>
        </p:nvSpPr>
        <p:spPr/>
        <p:txBody>
          <a:bodyPr/>
          <a:lstStyle>
            <a:lvl1pPr>
              <a:defRPr/>
            </a:lvl1pPr>
          </a:lstStyle>
          <a:p>
            <a:pPr>
              <a:defRPr/>
            </a:pPr>
            <a:fld id="{36A719D8-5D77-4F57-AF4A-912B79B5D3B3}" type="slidenum">
              <a:rPr lang="hr-HR"/>
              <a:pPr>
                <a:defRPr/>
              </a:pPr>
              <a:t>‹#›</a:t>
            </a:fld>
            <a:endParaRPr lang="hr-H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Date Placeholder 3"/>
          <p:cNvSpPr>
            <a:spLocks noGrp="1"/>
          </p:cNvSpPr>
          <p:nvPr>
            <p:ph type="dt" sz="half" idx="10"/>
          </p:nvPr>
        </p:nvSpPr>
        <p:spPr/>
        <p:txBody>
          <a:bodyPr/>
          <a:lstStyle>
            <a:lvl1pPr>
              <a:defRPr/>
            </a:lvl1pPr>
          </a:lstStyle>
          <a:p>
            <a:pPr>
              <a:defRPr/>
            </a:pPr>
            <a:fld id="{91C42BA2-C1B4-4BE4-8D04-B99AE5B7BFDD}" type="datetime9">
              <a:rPr lang="hr-HR" smtClean="0"/>
              <a:pPr>
                <a:defRPr/>
              </a:pPr>
              <a:t>9.7.2025. 7:56:24</a:t>
            </a:fld>
            <a:endParaRPr lang="hr-HR"/>
          </a:p>
        </p:txBody>
      </p:sp>
      <p:sp>
        <p:nvSpPr>
          <p:cNvPr id="4" name="Footer Placeholder 4"/>
          <p:cNvSpPr>
            <a:spLocks noGrp="1"/>
          </p:cNvSpPr>
          <p:nvPr>
            <p:ph type="ftr" sz="quarter" idx="11"/>
          </p:nvPr>
        </p:nvSpPr>
        <p:spPr/>
        <p:txBody>
          <a:bodyPr/>
          <a:lstStyle>
            <a:lvl1pPr>
              <a:defRPr/>
            </a:lvl1pPr>
          </a:lstStyle>
          <a:p>
            <a:pPr>
              <a:defRPr/>
            </a:pPr>
            <a:endParaRPr lang="hr-HR"/>
          </a:p>
        </p:txBody>
      </p:sp>
      <p:sp>
        <p:nvSpPr>
          <p:cNvPr id="5" name="Slide Number Placeholder 5"/>
          <p:cNvSpPr>
            <a:spLocks noGrp="1"/>
          </p:cNvSpPr>
          <p:nvPr>
            <p:ph type="sldNum" sz="quarter" idx="12"/>
          </p:nvPr>
        </p:nvSpPr>
        <p:spPr/>
        <p:txBody>
          <a:bodyPr/>
          <a:lstStyle>
            <a:lvl1pPr>
              <a:defRPr/>
            </a:lvl1pPr>
          </a:lstStyle>
          <a:p>
            <a:pPr>
              <a:defRPr/>
            </a:pPr>
            <a:fld id="{4FDAA440-9537-42B3-92F4-BB2BB8BE94D2}" type="slidenum">
              <a:rPr lang="hr-HR"/>
              <a:pPr>
                <a:defRPr/>
              </a:pPr>
              <a:t>‹#›</a:t>
            </a:fld>
            <a:endParaRPr lang="hr-H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C58F570-465D-468D-9456-9A44DA3955DE}" type="datetime9">
              <a:rPr lang="hr-HR" smtClean="0"/>
              <a:pPr>
                <a:defRPr/>
              </a:pPr>
              <a:t>9.7.2025. 7:56:24</a:t>
            </a:fld>
            <a:endParaRPr lang="hr-HR"/>
          </a:p>
        </p:txBody>
      </p:sp>
      <p:sp>
        <p:nvSpPr>
          <p:cNvPr id="3" name="Footer Placeholder 4"/>
          <p:cNvSpPr>
            <a:spLocks noGrp="1"/>
          </p:cNvSpPr>
          <p:nvPr>
            <p:ph type="ftr" sz="quarter" idx="11"/>
          </p:nvPr>
        </p:nvSpPr>
        <p:spPr/>
        <p:txBody>
          <a:bodyPr/>
          <a:lstStyle>
            <a:lvl1pPr>
              <a:defRPr/>
            </a:lvl1pPr>
          </a:lstStyle>
          <a:p>
            <a:pPr>
              <a:defRPr/>
            </a:pPr>
            <a:endParaRPr lang="hr-HR"/>
          </a:p>
        </p:txBody>
      </p:sp>
      <p:sp>
        <p:nvSpPr>
          <p:cNvPr id="4" name="Slide Number Placeholder 5"/>
          <p:cNvSpPr>
            <a:spLocks noGrp="1"/>
          </p:cNvSpPr>
          <p:nvPr>
            <p:ph type="sldNum" sz="quarter" idx="12"/>
          </p:nvPr>
        </p:nvSpPr>
        <p:spPr/>
        <p:txBody>
          <a:bodyPr/>
          <a:lstStyle>
            <a:lvl1pPr>
              <a:defRPr/>
            </a:lvl1pPr>
          </a:lstStyle>
          <a:p>
            <a:pPr>
              <a:defRPr/>
            </a:pPr>
            <a:fld id="{E1D06F5A-98B7-4268-8CB7-D6F032318452}" type="slidenum">
              <a:rPr lang="hr-HR"/>
              <a:pPr>
                <a:defRPr/>
              </a:pPr>
              <a:t>‹#›</a:t>
            </a:fld>
            <a:endParaRPr lang="hr-H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08A513B-14E0-4A7E-A3A5-1E804AF95730}" type="datetime9">
              <a:rPr lang="hr-HR" smtClean="0"/>
              <a:pPr>
                <a:defRPr/>
              </a:pPr>
              <a:t>9.7.2025. 7:56:24</a:t>
            </a:fld>
            <a:endParaRPr lang="hr-HR"/>
          </a:p>
        </p:txBody>
      </p:sp>
      <p:sp>
        <p:nvSpPr>
          <p:cNvPr id="6" name="Footer Placeholder 4"/>
          <p:cNvSpPr>
            <a:spLocks noGrp="1"/>
          </p:cNvSpPr>
          <p:nvPr>
            <p:ph type="ftr" sz="quarter" idx="11"/>
          </p:nvPr>
        </p:nvSpPr>
        <p:spPr/>
        <p:txBody>
          <a:bodyPr/>
          <a:lstStyle>
            <a:lvl1pPr>
              <a:defRPr/>
            </a:lvl1pPr>
          </a:lstStyle>
          <a:p>
            <a:pPr>
              <a:defRPr/>
            </a:pPr>
            <a:endParaRPr lang="hr-HR"/>
          </a:p>
        </p:txBody>
      </p:sp>
      <p:sp>
        <p:nvSpPr>
          <p:cNvPr id="7" name="Slide Number Placeholder 5"/>
          <p:cNvSpPr>
            <a:spLocks noGrp="1"/>
          </p:cNvSpPr>
          <p:nvPr>
            <p:ph type="sldNum" sz="quarter" idx="12"/>
          </p:nvPr>
        </p:nvSpPr>
        <p:spPr/>
        <p:txBody>
          <a:bodyPr/>
          <a:lstStyle>
            <a:lvl1pPr>
              <a:defRPr/>
            </a:lvl1pPr>
          </a:lstStyle>
          <a:p>
            <a:pPr>
              <a:defRPr/>
            </a:pPr>
            <a:fld id="{75770D68-5257-493C-BA0A-C08C88A8BB63}" type="slidenum">
              <a:rPr lang="hr-HR"/>
              <a:pPr>
                <a:defRPr/>
              </a:pPr>
              <a:t>‹#›</a:t>
            </a:fld>
            <a:endParaRPr lang="hr-H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FB03798-3401-4C40-B1AE-14A2EB9CE957}" type="datetime9">
              <a:rPr lang="hr-HR" smtClean="0"/>
              <a:pPr>
                <a:defRPr/>
              </a:pPr>
              <a:t>9.7.2025. 7:56:24</a:t>
            </a:fld>
            <a:endParaRPr lang="hr-HR"/>
          </a:p>
        </p:txBody>
      </p:sp>
      <p:sp>
        <p:nvSpPr>
          <p:cNvPr id="6" name="Footer Placeholder 4"/>
          <p:cNvSpPr>
            <a:spLocks noGrp="1"/>
          </p:cNvSpPr>
          <p:nvPr>
            <p:ph type="ftr" sz="quarter" idx="11"/>
          </p:nvPr>
        </p:nvSpPr>
        <p:spPr/>
        <p:txBody>
          <a:bodyPr/>
          <a:lstStyle>
            <a:lvl1pPr>
              <a:defRPr/>
            </a:lvl1pPr>
          </a:lstStyle>
          <a:p>
            <a:pPr>
              <a:defRPr/>
            </a:pPr>
            <a:endParaRPr lang="hr-HR"/>
          </a:p>
        </p:txBody>
      </p:sp>
      <p:sp>
        <p:nvSpPr>
          <p:cNvPr id="7" name="Slide Number Placeholder 5"/>
          <p:cNvSpPr>
            <a:spLocks noGrp="1"/>
          </p:cNvSpPr>
          <p:nvPr>
            <p:ph type="sldNum" sz="quarter" idx="12"/>
          </p:nvPr>
        </p:nvSpPr>
        <p:spPr/>
        <p:txBody>
          <a:bodyPr/>
          <a:lstStyle>
            <a:lvl1pPr>
              <a:defRPr/>
            </a:lvl1pPr>
          </a:lstStyle>
          <a:p>
            <a:pPr>
              <a:defRPr/>
            </a:pPr>
            <a:fld id="{68DC5671-008D-4D9D-991C-D07EE1485CA9}" type="slidenum">
              <a:rPr lang="hr-HR"/>
              <a:pPr>
                <a:defRPr/>
              </a:pPr>
              <a:t>‹#›</a:t>
            </a:fld>
            <a:endParaRPr lang="hr-H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lvl1pPr>
              <a:defRPr/>
            </a:lvl1pPr>
          </a:lstStyle>
          <a:p>
            <a:pPr>
              <a:defRPr/>
            </a:pPr>
            <a:fld id="{193F2CCC-1BCE-4DC6-9A82-C41F71ED43CC}" type="datetime9">
              <a:rPr lang="hr-HR" smtClean="0"/>
              <a:pPr>
                <a:defRPr/>
              </a:pPr>
              <a:t>9.7.2025. 7:56:24</a:t>
            </a:fld>
            <a:endParaRPr lang="hr-HR"/>
          </a:p>
        </p:txBody>
      </p:sp>
      <p:sp>
        <p:nvSpPr>
          <p:cNvPr id="5" name="Footer Placeholder 4"/>
          <p:cNvSpPr>
            <a:spLocks noGrp="1"/>
          </p:cNvSpPr>
          <p:nvPr>
            <p:ph type="ftr" sz="quarter" idx="11"/>
          </p:nvPr>
        </p:nvSpPr>
        <p:spPr/>
        <p:txBody>
          <a:bodyPr/>
          <a:lstStyle>
            <a:lvl1pPr>
              <a:defRPr/>
            </a:lvl1pPr>
          </a:lstStyle>
          <a:p>
            <a:pPr>
              <a:defRPr/>
            </a:pPr>
            <a:endParaRPr lang="hr-HR"/>
          </a:p>
        </p:txBody>
      </p:sp>
      <p:sp>
        <p:nvSpPr>
          <p:cNvPr id="6" name="Slide Number Placeholder 5"/>
          <p:cNvSpPr>
            <a:spLocks noGrp="1"/>
          </p:cNvSpPr>
          <p:nvPr>
            <p:ph type="sldNum" sz="quarter" idx="12"/>
          </p:nvPr>
        </p:nvSpPr>
        <p:spPr/>
        <p:txBody>
          <a:bodyPr/>
          <a:lstStyle>
            <a:lvl1pPr>
              <a:defRPr/>
            </a:lvl1pPr>
          </a:lstStyle>
          <a:p>
            <a:pPr>
              <a:defRPr/>
            </a:pPr>
            <a:fld id="{21E43A94-FC62-43A7-9B2C-C614649B52CE}" type="slidenum">
              <a:rPr lang="hr-HR"/>
              <a:pPr>
                <a:defRPr/>
              </a:pPr>
              <a:t>‹#›</a:t>
            </a:fld>
            <a:endParaRPr lang="hr-H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613" y="71438"/>
            <a:ext cx="2135187" cy="6572250"/>
          </a:xfr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142875" y="71438"/>
            <a:ext cx="6256338" cy="6572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lvl1pPr>
              <a:defRPr/>
            </a:lvl1pPr>
          </a:lstStyle>
          <a:p>
            <a:pPr>
              <a:defRPr/>
            </a:pPr>
            <a:fld id="{505FEA06-F6E8-4784-A36C-1239A9A13F71}" type="datetime9">
              <a:rPr lang="hr-HR" smtClean="0"/>
              <a:pPr>
                <a:defRPr/>
              </a:pPr>
              <a:t>9.7.2025. 7:56:24</a:t>
            </a:fld>
            <a:endParaRPr lang="hr-HR"/>
          </a:p>
        </p:txBody>
      </p:sp>
      <p:sp>
        <p:nvSpPr>
          <p:cNvPr id="5" name="Footer Placeholder 4"/>
          <p:cNvSpPr>
            <a:spLocks noGrp="1"/>
          </p:cNvSpPr>
          <p:nvPr>
            <p:ph type="ftr" sz="quarter" idx="11"/>
          </p:nvPr>
        </p:nvSpPr>
        <p:spPr/>
        <p:txBody>
          <a:bodyPr/>
          <a:lstStyle>
            <a:lvl1pPr>
              <a:defRPr/>
            </a:lvl1pPr>
          </a:lstStyle>
          <a:p>
            <a:pPr>
              <a:defRPr/>
            </a:pPr>
            <a:endParaRPr lang="hr-HR"/>
          </a:p>
        </p:txBody>
      </p:sp>
      <p:sp>
        <p:nvSpPr>
          <p:cNvPr id="6" name="Slide Number Placeholder 5"/>
          <p:cNvSpPr>
            <a:spLocks noGrp="1"/>
          </p:cNvSpPr>
          <p:nvPr>
            <p:ph type="sldNum" sz="quarter" idx="12"/>
          </p:nvPr>
        </p:nvSpPr>
        <p:spPr/>
        <p:txBody>
          <a:bodyPr/>
          <a:lstStyle>
            <a:lvl1pPr>
              <a:defRPr/>
            </a:lvl1pPr>
          </a:lstStyle>
          <a:p>
            <a:pPr>
              <a:defRPr/>
            </a:pPr>
            <a:fld id="{EBF3204C-E901-4C6F-BC4C-B268D99888A2}" type="slidenum">
              <a:rPr lang="hr-HR"/>
              <a:pPr>
                <a:defRPr/>
              </a:pPr>
              <a:t>‹#›</a:t>
            </a:fld>
            <a:endParaRPr lang="hr-H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hr-H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hr-HR"/>
          </a:p>
        </p:txBody>
      </p:sp>
      <p:sp>
        <p:nvSpPr>
          <p:cNvPr id="4" name="Date Placeholder 3"/>
          <p:cNvSpPr>
            <a:spLocks noGrp="1"/>
          </p:cNvSpPr>
          <p:nvPr>
            <p:ph type="dt" sz="half" idx="10"/>
          </p:nvPr>
        </p:nvSpPr>
        <p:spPr/>
        <p:txBody>
          <a:bodyPr/>
          <a:lstStyle>
            <a:lvl1pPr>
              <a:defRPr/>
            </a:lvl1pPr>
          </a:lstStyle>
          <a:p>
            <a:pPr>
              <a:defRPr/>
            </a:pPr>
            <a:fld id="{49A21A84-2312-4984-914A-63EE0A2A2F23}" type="datetime9">
              <a:rPr lang="hr-HR" smtClean="0"/>
              <a:pPr>
                <a:defRPr/>
              </a:pPr>
              <a:t>9.7.2025. 7:56:24</a:t>
            </a:fld>
            <a:endParaRPr lang="hr-HR"/>
          </a:p>
        </p:txBody>
      </p:sp>
      <p:sp>
        <p:nvSpPr>
          <p:cNvPr id="5" name="Footer Placeholder 4"/>
          <p:cNvSpPr>
            <a:spLocks noGrp="1"/>
          </p:cNvSpPr>
          <p:nvPr>
            <p:ph type="ftr" sz="quarter" idx="11"/>
          </p:nvPr>
        </p:nvSpPr>
        <p:spPr/>
        <p:txBody>
          <a:bodyPr/>
          <a:lstStyle>
            <a:lvl1pPr>
              <a:defRPr/>
            </a:lvl1pPr>
          </a:lstStyle>
          <a:p>
            <a:pPr>
              <a:defRPr/>
            </a:pPr>
            <a:endParaRPr lang="hr-HR"/>
          </a:p>
        </p:txBody>
      </p:sp>
      <p:sp>
        <p:nvSpPr>
          <p:cNvPr id="6" name="Slide Number Placeholder 5"/>
          <p:cNvSpPr>
            <a:spLocks noGrp="1"/>
          </p:cNvSpPr>
          <p:nvPr>
            <p:ph type="sldNum" sz="quarter" idx="12"/>
          </p:nvPr>
        </p:nvSpPr>
        <p:spPr/>
        <p:txBody>
          <a:bodyPr/>
          <a:lstStyle>
            <a:lvl1pPr>
              <a:defRPr/>
            </a:lvl1pPr>
          </a:lstStyle>
          <a:p>
            <a:pPr>
              <a:defRPr/>
            </a:pPr>
            <a:fld id="{01DAD2F5-C086-4A05-B06A-137E4F9C2C87}" type="slidenum">
              <a:rPr lang="hr-HR"/>
              <a:pPr>
                <a:defRPr/>
              </a:pPr>
              <a:t>‹#›</a:t>
            </a:fld>
            <a:endParaRPr lang="hr-H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lvl1pPr>
              <a:defRPr/>
            </a:lvl1pPr>
          </a:lstStyle>
          <a:p>
            <a:pPr>
              <a:defRPr/>
            </a:pPr>
            <a:fld id="{8FEAB73B-DA82-4C3F-ACAB-F80A4ADFBAE9}" type="datetime9">
              <a:rPr lang="hr-HR" smtClean="0"/>
              <a:pPr>
                <a:defRPr/>
              </a:pPr>
              <a:t>9.7.2025. 7:56:24</a:t>
            </a:fld>
            <a:endParaRPr lang="hr-HR"/>
          </a:p>
        </p:txBody>
      </p:sp>
      <p:sp>
        <p:nvSpPr>
          <p:cNvPr id="5" name="Footer Placeholder 4"/>
          <p:cNvSpPr>
            <a:spLocks noGrp="1"/>
          </p:cNvSpPr>
          <p:nvPr>
            <p:ph type="ftr" sz="quarter" idx="11"/>
          </p:nvPr>
        </p:nvSpPr>
        <p:spPr/>
        <p:txBody>
          <a:bodyPr/>
          <a:lstStyle>
            <a:lvl1pPr>
              <a:defRPr/>
            </a:lvl1pPr>
          </a:lstStyle>
          <a:p>
            <a:pPr>
              <a:defRPr/>
            </a:pPr>
            <a:endParaRPr lang="hr-HR"/>
          </a:p>
        </p:txBody>
      </p:sp>
      <p:sp>
        <p:nvSpPr>
          <p:cNvPr id="6" name="Slide Number Placeholder 5"/>
          <p:cNvSpPr>
            <a:spLocks noGrp="1"/>
          </p:cNvSpPr>
          <p:nvPr>
            <p:ph type="sldNum" sz="quarter" idx="12"/>
          </p:nvPr>
        </p:nvSpPr>
        <p:spPr/>
        <p:txBody>
          <a:bodyPr/>
          <a:lstStyle>
            <a:lvl1pPr>
              <a:defRPr/>
            </a:lvl1pPr>
          </a:lstStyle>
          <a:p>
            <a:pPr>
              <a:defRPr/>
            </a:pPr>
            <a:fld id="{17E6526E-5E13-47B1-9D7A-D7F55881A83C}" type="slidenum">
              <a:rPr lang="hr-HR"/>
              <a:pPr>
                <a:defRPr/>
              </a:pPr>
              <a:t>‹#›</a:t>
            </a:fld>
            <a:endParaRPr lang="hr-H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hr-H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793D0CB-E964-4B9A-8715-C090E50BA19D}" type="datetime9">
              <a:rPr lang="hr-HR" smtClean="0"/>
              <a:pPr>
                <a:defRPr/>
              </a:pPr>
              <a:t>9.7.2025. 7:56:24</a:t>
            </a:fld>
            <a:endParaRPr lang="hr-HR"/>
          </a:p>
        </p:txBody>
      </p:sp>
      <p:sp>
        <p:nvSpPr>
          <p:cNvPr id="5" name="Footer Placeholder 4"/>
          <p:cNvSpPr>
            <a:spLocks noGrp="1"/>
          </p:cNvSpPr>
          <p:nvPr>
            <p:ph type="ftr" sz="quarter" idx="11"/>
          </p:nvPr>
        </p:nvSpPr>
        <p:spPr/>
        <p:txBody>
          <a:bodyPr/>
          <a:lstStyle>
            <a:lvl1pPr>
              <a:defRPr/>
            </a:lvl1pPr>
          </a:lstStyle>
          <a:p>
            <a:pPr>
              <a:defRPr/>
            </a:pPr>
            <a:endParaRPr lang="hr-HR"/>
          </a:p>
        </p:txBody>
      </p:sp>
      <p:sp>
        <p:nvSpPr>
          <p:cNvPr id="6" name="Slide Number Placeholder 5"/>
          <p:cNvSpPr>
            <a:spLocks noGrp="1"/>
          </p:cNvSpPr>
          <p:nvPr>
            <p:ph type="sldNum" sz="quarter" idx="12"/>
          </p:nvPr>
        </p:nvSpPr>
        <p:spPr/>
        <p:txBody>
          <a:bodyPr/>
          <a:lstStyle>
            <a:lvl1pPr>
              <a:defRPr/>
            </a:lvl1pPr>
          </a:lstStyle>
          <a:p>
            <a:pPr>
              <a:defRPr/>
            </a:pPr>
            <a:fld id="{ACBAF48D-64D0-40AA-BECF-EAC5F89CBCCE}" type="slidenum">
              <a:rPr lang="hr-HR"/>
              <a:pPr>
                <a:defRPr/>
              </a:pPr>
              <a:t>‹#›</a:t>
            </a:fld>
            <a:endParaRPr lang="hr-H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3"/>
          <p:cNvSpPr>
            <a:spLocks noGrp="1"/>
          </p:cNvSpPr>
          <p:nvPr>
            <p:ph type="dt" sz="half" idx="10"/>
          </p:nvPr>
        </p:nvSpPr>
        <p:spPr/>
        <p:txBody>
          <a:bodyPr/>
          <a:lstStyle>
            <a:lvl1pPr>
              <a:defRPr/>
            </a:lvl1pPr>
          </a:lstStyle>
          <a:p>
            <a:pPr>
              <a:defRPr/>
            </a:pPr>
            <a:fld id="{4244D202-BFD4-41F7-8861-29E7F028C097}" type="datetime9">
              <a:rPr lang="hr-HR" smtClean="0"/>
              <a:pPr>
                <a:defRPr/>
              </a:pPr>
              <a:t>9.7.2025. 7:56:24</a:t>
            </a:fld>
            <a:endParaRPr lang="hr-HR"/>
          </a:p>
        </p:txBody>
      </p:sp>
      <p:sp>
        <p:nvSpPr>
          <p:cNvPr id="6" name="Footer Placeholder 4"/>
          <p:cNvSpPr>
            <a:spLocks noGrp="1"/>
          </p:cNvSpPr>
          <p:nvPr>
            <p:ph type="ftr" sz="quarter" idx="11"/>
          </p:nvPr>
        </p:nvSpPr>
        <p:spPr/>
        <p:txBody>
          <a:bodyPr/>
          <a:lstStyle>
            <a:lvl1pPr>
              <a:defRPr/>
            </a:lvl1pPr>
          </a:lstStyle>
          <a:p>
            <a:pPr>
              <a:defRPr/>
            </a:pPr>
            <a:endParaRPr lang="hr-HR"/>
          </a:p>
        </p:txBody>
      </p:sp>
      <p:sp>
        <p:nvSpPr>
          <p:cNvPr id="7" name="Slide Number Placeholder 5"/>
          <p:cNvSpPr>
            <a:spLocks noGrp="1"/>
          </p:cNvSpPr>
          <p:nvPr>
            <p:ph type="sldNum" sz="quarter" idx="12"/>
          </p:nvPr>
        </p:nvSpPr>
        <p:spPr/>
        <p:txBody>
          <a:bodyPr/>
          <a:lstStyle>
            <a:lvl1pPr>
              <a:defRPr/>
            </a:lvl1pPr>
          </a:lstStyle>
          <a:p>
            <a:pPr>
              <a:defRPr/>
            </a:pPr>
            <a:fld id="{9CF2F23A-68FF-4F6F-8FE8-4A072D5ABF69}" type="slidenum">
              <a:rPr lang="hr-HR"/>
              <a:pPr>
                <a:defRPr/>
              </a:pPr>
              <a:t>‹#›</a:t>
            </a:fld>
            <a:endParaRPr lang="hr-H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hr-H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3"/>
          <p:cNvSpPr>
            <a:spLocks noGrp="1"/>
          </p:cNvSpPr>
          <p:nvPr>
            <p:ph type="dt" sz="half" idx="10"/>
          </p:nvPr>
        </p:nvSpPr>
        <p:spPr/>
        <p:txBody>
          <a:bodyPr/>
          <a:lstStyle>
            <a:lvl1pPr>
              <a:defRPr/>
            </a:lvl1pPr>
          </a:lstStyle>
          <a:p>
            <a:pPr>
              <a:defRPr/>
            </a:pPr>
            <a:fld id="{24933360-EA88-4068-BFA7-50577EE60D76}" type="datetime9">
              <a:rPr lang="hr-HR" smtClean="0"/>
              <a:pPr>
                <a:defRPr/>
              </a:pPr>
              <a:t>9.7.2025. 7:56:24</a:t>
            </a:fld>
            <a:endParaRPr lang="hr-HR"/>
          </a:p>
        </p:txBody>
      </p:sp>
      <p:sp>
        <p:nvSpPr>
          <p:cNvPr id="8" name="Footer Placeholder 4"/>
          <p:cNvSpPr>
            <a:spLocks noGrp="1"/>
          </p:cNvSpPr>
          <p:nvPr>
            <p:ph type="ftr" sz="quarter" idx="11"/>
          </p:nvPr>
        </p:nvSpPr>
        <p:spPr/>
        <p:txBody>
          <a:bodyPr/>
          <a:lstStyle>
            <a:lvl1pPr>
              <a:defRPr/>
            </a:lvl1pPr>
          </a:lstStyle>
          <a:p>
            <a:pPr>
              <a:defRPr/>
            </a:pPr>
            <a:endParaRPr lang="hr-HR"/>
          </a:p>
        </p:txBody>
      </p:sp>
      <p:sp>
        <p:nvSpPr>
          <p:cNvPr id="9" name="Slide Number Placeholder 5"/>
          <p:cNvSpPr>
            <a:spLocks noGrp="1"/>
          </p:cNvSpPr>
          <p:nvPr>
            <p:ph type="sldNum" sz="quarter" idx="12"/>
          </p:nvPr>
        </p:nvSpPr>
        <p:spPr/>
        <p:txBody>
          <a:bodyPr/>
          <a:lstStyle>
            <a:lvl1pPr>
              <a:defRPr/>
            </a:lvl1pPr>
          </a:lstStyle>
          <a:p>
            <a:pPr>
              <a:defRPr/>
            </a:pPr>
            <a:fld id="{CDE08279-4DBB-429B-9079-7B3BABCD2B06}" type="slidenum">
              <a:rPr lang="hr-HR"/>
              <a:pPr>
                <a:defRPr/>
              </a:pPr>
              <a:t>‹#›</a:t>
            </a:fld>
            <a:endParaRPr lang="hr-H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Date Placeholder 3"/>
          <p:cNvSpPr>
            <a:spLocks noGrp="1"/>
          </p:cNvSpPr>
          <p:nvPr>
            <p:ph type="dt" sz="half" idx="10"/>
          </p:nvPr>
        </p:nvSpPr>
        <p:spPr/>
        <p:txBody>
          <a:bodyPr/>
          <a:lstStyle>
            <a:lvl1pPr>
              <a:defRPr/>
            </a:lvl1pPr>
          </a:lstStyle>
          <a:p>
            <a:pPr>
              <a:defRPr/>
            </a:pPr>
            <a:fld id="{6B3FBBBA-77BE-4A66-A2C9-9A3EDFAC5C7B}" type="datetime9">
              <a:rPr lang="hr-HR" smtClean="0"/>
              <a:pPr>
                <a:defRPr/>
              </a:pPr>
              <a:t>9.7.2025. 7:56:24</a:t>
            </a:fld>
            <a:endParaRPr lang="hr-HR"/>
          </a:p>
        </p:txBody>
      </p:sp>
      <p:sp>
        <p:nvSpPr>
          <p:cNvPr id="4" name="Footer Placeholder 4"/>
          <p:cNvSpPr>
            <a:spLocks noGrp="1"/>
          </p:cNvSpPr>
          <p:nvPr>
            <p:ph type="ftr" sz="quarter" idx="11"/>
          </p:nvPr>
        </p:nvSpPr>
        <p:spPr/>
        <p:txBody>
          <a:bodyPr/>
          <a:lstStyle>
            <a:lvl1pPr>
              <a:defRPr/>
            </a:lvl1pPr>
          </a:lstStyle>
          <a:p>
            <a:pPr>
              <a:defRPr/>
            </a:pPr>
            <a:endParaRPr lang="hr-HR"/>
          </a:p>
        </p:txBody>
      </p:sp>
      <p:sp>
        <p:nvSpPr>
          <p:cNvPr id="5" name="Slide Number Placeholder 5"/>
          <p:cNvSpPr>
            <a:spLocks noGrp="1"/>
          </p:cNvSpPr>
          <p:nvPr>
            <p:ph type="sldNum" sz="quarter" idx="12"/>
          </p:nvPr>
        </p:nvSpPr>
        <p:spPr/>
        <p:txBody>
          <a:bodyPr/>
          <a:lstStyle>
            <a:lvl1pPr>
              <a:defRPr/>
            </a:lvl1pPr>
          </a:lstStyle>
          <a:p>
            <a:pPr>
              <a:defRPr/>
            </a:pPr>
            <a:fld id="{49FE7374-4A01-4E8C-A098-4D4595F6EE2C}" type="slidenum">
              <a:rPr lang="hr-HR"/>
              <a:pPr>
                <a:defRPr/>
              </a:pPr>
              <a:t>‹#›</a:t>
            </a:fld>
            <a:endParaRPr lang="hr-H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0A9E7F2-2650-43E8-914E-148D6674E8F7}" type="datetime9">
              <a:rPr lang="hr-HR" smtClean="0"/>
              <a:pPr>
                <a:defRPr/>
              </a:pPr>
              <a:t>9.7.2025. 7:56:24</a:t>
            </a:fld>
            <a:endParaRPr lang="hr-HR"/>
          </a:p>
        </p:txBody>
      </p:sp>
      <p:sp>
        <p:nvSpPr>
          <p:cNvPr id="3" name="Footer Placeholder 4"/>
          <p:cNvSpPr>
            <a:spLocks noGrp="1"/>
          </p:cNvSpPr>
          <p:nvPr>
            <p:ph type="ftr" sz="quarter" idx="11"/>
          </p:nvPr>
        </p:nvSpPr>
        <p:spPr/>
        <p:txBody>
          <a:bodyPr/>
          <a:lstStyle>
            <a:lvl1pPr>
              <a:defRPr/>
            </a:lvl1pPr>
          </a:lstStyle>
          <a:p>
            <a:pPr>
              <a:defRPr/>
            </a:pPr>
            <a:endParaRPr lang="hr-HR"/>
          </a:p>
        </p:txBody>
      </p:sp>
      <p:sp>
        <p:nvSpPr>
          <p:cNvPr id="4" name="Slide Number Placeholder 5"/>
          <p:cNvSpPr>
            <a:spLocks noGrp="1"/>
          </p:cNvSpPr>
          <p:nvPr>
            <p:ph type="sldNum" sz="quarter" idx="12"/>
          </p:nvPr>
        </p:nvSpPr>
        <p:spPr/>
        <p:txBody>
          <a:bodyPr/>
          <a:lstStyle>
            <a:lvl1pPr>
              <a:defRPr/>
            </a:lvl1pPr>
          </a:lstStyle>
          <a:p>
            <a:pPr>
              <a:defRPr/>
            </a:pPr>
            <a:fld id="{72131938-D7D0-4846-B06D-585125A52653}" type="slidenum">
              <a:rPr lang="hr-HR"/>
              <a:pPr>
                <a:defRPr/>
              </a:pPr>
              <a:t>‹#›</a:t>
            </a:fld>
            <a:endParaRPr lang="hr-H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hr-H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1B173BF-BCD8-4E40-BC95-39A09B1B75D0}" type="datetime9">
              <a:rPr lang="hr-HR" smtClean="0"/>
              <a:pPr>
                <a:defRPr/>
              </a:pPr>
              <a:t>9.7.2025. 7:56:24</a:t>
            </a:fld>
            <a:endParaRPr lang="hr-HR"/>
          </a:p>
        </p:txBody>
      </p:sp>
      <p:sp>
        <p:nvSpPr>
          <p:cNvPr id="6" name="Footer Placeholder 4"/>
          <p:cNvSpPr>
            <a:spLocks noGrp="1"/>
          </p:cNvSpPr>
          <p:nvPr>
            <p:ph type="ftr" sz="quarter" idx="11"/>
          </p:nvPr>
        </p:nvSpPr>
        <p:spPr/>
        <p:txBody>
          <a:bodyPr/>
          <a:lstStyle>
            <a:lvl1pPr>
              <a:defRPr/>
            </a:lvl1pPr>
          </a:lstStyle>
          <a:p>
            <a:pPr>
              <a:defRPr/>
            </a:pPr>
            <a:endParaRPr lang="hr-HR"/>
          </a:p>
        </p:txBody>
      </p:sp>
      <p:sp>
        <p:nvSpPr>
          <p:cNvPr id="7" name="Slide Number Placeholder 5"/>
          <p:cNvSpPr>
            <a:spLocks noGrp="1"/>
          </p:cNvSpPr>
          <p:nvPr>
            <p:ph type="sldNum" sz="quarter" idx="12"/>
          </p:nvPr>
        </p:nvSpPr>
        <p:spPr/>
        <p:txBody>
          <a:bodyPr/>
          <a:lstStyle>
            <a:lvl1pPr>
              <a:defRPr/>
            </a:lvl1pPr>
          </a:lstStyle>
          <a:p>
            <a:pPr>
              <a:defRPr/>
            </a:pPr>
            <a:fld id="{493368A7-CDE1-40AA-9577-C783CC49C285}" type="slidenum">
              <a:rPr lang="hr-HR"/>
              <a:pPr>
                <a:defRPr/>
              </a:pPr>
              <a:t>‹#›</a:t>
            </a:fld>
            <a:endParaRPr lang="hr-H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hr-H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5886C88-7A45-495F-A32B-8A11D71826B8}" type="datetime9">
              <a:rPr lang="hr-HR" smtClean="0"/>
              <a:pPr>
                <a:defRPr/>
              </a:pPr>
              <a:t>9.7.2025. 7:56:24</a:t>
            </a:fld>
            <a:endParaRPr lang="hr-HR"/>
          </a:p>
        </p:txBody>
      </p:sp>
      <p:sp>
        <p:nvSpPr>
          <p:cNvPr id="6" name="Footer Placeholder 4"/>
          <p:cNvSpPr>
            <a:spLocks noGrp="1"/>
          </p:cNvSpPr>
          <p:nvPr>
            <p:ph type="ftr" sz="quarter" idx="11"/>
          </p:nvPr>
        </p:nvSpPr>
        <p:spPr/>
        <p:txBody>
          <a:bodyPr/>
          <a:lstStyle>
            <a:lvl1pPr>
              <a:defRPr/>
            </a:lvl1pPr>
          </a:lstStyle>
          <a:p>
            <a:pPr>
              <a:defRPr/>
            </a:pPr>
            <a:endParaRPr lang="hr-HR"/>
          </a:p>
        </p:txBody>
      </p:sp>
      <p:sp>
        <p:nvSpPr>
          <p:cNvPr id="7" name="Slide Number Placeholder 5"/>
          <p:cNvSpPr>
            <a:spLocks noGrp="1"/>
          </p:cNvSpPr>
          <p:nvPr>
            <p:ph type="sldNum" sz="quarter" idx="12"/>
          </p:nvPr>
        </p:nvSpPr>
        <p:spPr/>
        <p:txBody>
          <a:bodyPr/>
          <a:lstStyle>
            <a:lvl1pPr>
              <a:defRPr/>
            </a:lvl1pPr>
          </a:lstStyle>
          <a:p>
            <a:pPr>
              <a:defRPr/>
            </a:pPr>
            <a:fld id="{345E4072-D203-47F6-835E-03A173E3DB2F}" type="slidenum">
              <a:rPr lang="hr-HR"/>
              <a:pPr>
                <a:defRPr/>
              </a:pPr>
              <a:t>‹#›</a:t>
            </a:fld>
            <a:endParaRPr lang="hr-H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lvl1pPr>
              <a:defRPr/>
            </a:lvl1pPr>
          </a:lstStyle>
          <a:p>
            <a:pPr>
              <a:defRPr/>
            </a:pPr>
            <a:fld id="{BEEECCA1-66F5-4349-9301-445D10A60413}" type="datetime9">
              <a:rPr lang="hr-HR" smtClean="0"/>
              <a:pPr>
                <a:defRPr/>
              </a:pPr>
              <a:t>9.7.2025. 7:56:24</a:t>
            </a:fld>
            <a:endParaRPr lang="hr-HR"/>
          </a:p>
        </p:txBody>
      </p:sp>
      <p:sp>
        <p:nvSpPr>
          <p:cNvPr id="5" name="Footer Placeholder 4"/>
          <p:cNvSpPr>
            <a:spLocks noGrp="1"/>
          </p:cNvSpPr>
          <p:nvPr>
            <p:ph type="ftr" sz="quarter" idx="11"/>
          </p:nvPr>
        </p:nvSpPr>
        <p:spPr/>
        <p:txBody>
          <a:bodyPr/>
          <a:lstStyle>
            <a:lvl1pPr>
              <a:defRPr/>
            </a:lvl1pPr>
          </a:lstStyle>
          <a:p>
            <a:pPr>
              <a:defRPr/>
            </a:pPr>
            <a:endParaRPr lang="hr-HR"/>
          </a:p>
        </p:txBody>
      </p:sp>
      <p:sp>
        <p:nvSpPr>
          <p:cNvPr id="6" name="Slide Number Placeholder 5"/>
          <p:cNvSpPr>
            <a:spLocks noGrp="1"/>
          </p:cNvSpPr>
          <p:nvPr>
            <p:ph type="sldNum" sz="quarter" idx="12"/>
          </p:nvPr>
        </p:nvSpPr>
        <p:spPr/>
        <p:txBody>
          <a:bodyPr/>
          <a:lstStyle>
            <a:lvl1pPr>
              <a:defRPr/>
            </a:lvl1pPr>
          </a:lstStyle>
          <a:p>
            <a:pPr>
              <a:defRPr/>
            </a:pPr>
            <a:fld id="{E9F3C567-4EA2-4BE1-A6BE-6B1BD2B2E735}" type="slidenum">
              <a:rPr lang="hr-HR"/>
              <a:pPr>
                <a:defRPr/>
              </a:pPr>
              <a:t>‹#›</a:t>
            </a:fld>
            <a:endParaRPr lang="hr-H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613" y="1600200"/>
            <a:ext cx="2135187" cy="4757738"/>
          </a:xfr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142875" y="1600200"/>
            <a:ext cx="6256338" cy="47577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lvl1pPr>
              <a:defRPr/>
            </a:lvl1pPr>
          </a:lstStyle>
          <a:p>
            <a:pPr>
              <a:defRPr/>
            </a:pPr>
            <a:fld id="{A4A260A9-36AA-43F3-8B1E-D9A3470BFA1F}" type="datetime9">
              <a:rPr lang="hr-HR" smtClean="0"/>
              <a:pPr>
                <a:defRPr/>
              </a:pPr>
              <a:t>9.7.2025. 7:56:24</a:t>
            </a:fld>
            <a:endParaRPr lang="hr-HR"/>
          </a:p>
        </p:txBody>
      </p:sp>
      <p:sp>
        <p:nvSpPr>
          <p:cNvPr id="5" name="Footer Placeholder 4"/>
          <p:cNvSpPr>
            <a:spLocks noGrp="1"/>
          </p:cNvSpPr>
          <p:nvPr>
            <p:ph type="ftr" sz="quarter" idx="11"/>
          </p:nvPr>
        </p:nvSpPr>
        <p:spPr/>
        <p:txBody>
          <a:bodyPr/>
          <a:lstStyle>
            <a:lvl1pPr>
              <a:defRPr/>
            </a:lvl1pPr>
          </a:lstStyle>
          <a:p>
            <a:pPr>
              <a:defRPr/>
            </a:pPr>
            <a:endParaRPr lang="hr-HR"/>
          </a:p>
        </p:txBody>
      </p:sp>
      <p:sp>
        <p:nvSpPr>
          <p:cNvPr id="6" name="Slide Number Placeholder 5"/>
          <p:cNvSpPr>
            <a:spLocks noGrp="1"/>
          </p:cNvSpPr>
          <p:nvPr>
            <p:ph type="sldNum" sz="quarter" idx="12"/>
          </p:nvPr>
        </p:nvSpPr>
        <p:spPr/>
        <p:txBody>
          <a:bodyPr/>
          <a:lstStyle>
            <a:lvl1pPr>
              <a:defRPr/>
            </a:lvl1pPr>
          </a:lstStyle>
          <a:p>
            <a:pPr>
              <a:defRPr/>
            </a:pPr>
            <a:fld id="{37D5EF3F-F95C-4BAE-ABB6-360CC7B2EEEF}" type="slidenum">
              <a:rPr lang="hr-HR"/>
              <a:pPr>
                <a:defRPr/>
              </a:pPr>
              <a:t>‹#›</a:t>
            </a:fld>
            <a:endParaRPr lang="hr-H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hr-H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hr-HR"/>
          </a:p>
        </p:txBody>
      </p:sp>
      <p:sp>
        <p:nvSpPr>
          <p:cNvPr id="4" name="Date Placeholder 3"/>
          <p:cNvSpPr>
            <a:spLocks noGrp="1"/>
          </p:cNvSpPr>
          <p:nvPr>
            <p:ph type="dt" sz="half" idx="10"/>
          </p:nvPr>
        </p:nvSpPr>
        <p:spPr/>
        <p:txBody>
          <a:bodyPr/>
          <a:lstStyle>
            <a:lvl1pPr>
              <a:defRPr/>
            </a:lvl1pPr>
          </a:lstStyle>
          <a:p>
            <a:pPr>
              <a:defRPr/>
            </a:pPr>
            <a:fld id="{134C916B-8243-4892-8880-C1C32D270D5D}" type="datetime9">
              <a:rPr lang="hr-HR" smtClean="0"/>
              <a:pPr>
                <a:defRPr/>
              </a:pPr>
              <a:t>9.7.2025. 7:56:24</a:t>
            </a:fld>
            <a:endParaRPr lang="hr-HR"/>
          </a:p>
        </p:txBody>
      </p:sp>
      <p:sp>
        <p:nvSpPr>
          <p:cNvPr id="5" name="Footer Placeholder 4"/>
          <p:cNvSpPr>
            <a:spLocks noGrp="1"/>
          </p:cNvSpPr>
          <p:nvPr>
            <p:ph type="ftr" sz="quarter" idx="11"/>
          </p:nvPr>
        </p:nvSpPr>
        <p:spPr/>
        <p:txBody>
          <a:bodyPr/>
          <a:lstStyle>
            <a:lvl1pPr>
              <a:defRPr/>
            </a:lvl1pPr>
          </a:lstStyle>
          <a:p>
            <a:pPr>
              <a:defRPr/>
            </a:pPr>
            <a:endParaRPr lang="hr-HR"/>
          </a:p>
        </p:txBody>
      </p:sp>
      <p:sp>
        <p:nvSpPr>
          <p:cNvPr id="6" name="Slide Number Placeholder 5"/>
          <p:cNvSpPr>
            <a:spLocks noGrp="1"/>
          </p:cNvSpPr>
          <p:nvPr>
            <p:ph type="sldNum" sz="quarter" idx="12"/>
          </p:nvPr>
        </p:nvSpPr>
        <p:spPr/>
        <p:txBody>
          <a:bodyPr/>
          <a:lstStyle>
            <a:lvl1pPr>
              <a:defRPr/>
            </a:lvl1pPr>
          </a:lstStyle>
          <a:p>
            <a:pPr>
              <a:defRPr/>
            </a:pPr>
            <a:fld id="{BA972B96-92ED-4934-92BB-65A8DC475492}" type="slidenum">
              <a:rPr lang="hr-HR"/>
              <a:pPr>
                <a:defRPr/>
              </a:pPr>
              <a:t>‹#›</a:t>
            </a:fld>
            <a:endParaRPr lang="hr-H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lvl1pPr>
              <a:defRPr/>
            </a:lvl1pPr>
          </a:lstStyle>
          <a:p>
            <a:pPr>
              <a:defRPr/>
            </a:pPr>
            <a:fld id="{F4D42180-AF73-41B6-B768-D7070DFA3C73}" type="datetime9">
              <a:rPr lang="hr-HR" smtClean="0"/>
              <a:pPr>
                <a:defRPr/>
              </a:pPr>
              <a:t>9.7.2025. 7:56:24</a:t>
            </a:fld>
            <a:endParaRPr lang="hr-HR"/>
          </a:p>
        </p:txBody>
      </p:sp>
      <p:sp>
        <p:nvSpPr>
          <p:cNvPr id="5" name="Footer Placeholder 4"/>
          <p:cNvSpPr>
            <a:spLocks noGrp="1"/>
          </p:cNvSpPr>
          <p:nvPr>
            <p:ph type="ftr" sz="quarter" idx="11"/>
          </p:nvPr>
        </p:nvSpPr>
        <p:spPr/>
        <p:txBody>
          <a:bodyPr/>
          <a:lstStyle>
            <a:lvl1pPr>
              <a:defRPr/>
            </a:lvl1pPr>
          </a:lstStyle>
          <a:p>
            <a:pPr>
              <a:defRPr/>
            </a:pPr>
            <a:endParaRPr lang="hr-HR"/>
          </a:p>
        </p:txBody>
      </p:sp>
      <p:sp>
        <p:nvSpPr>
          <p:cNvPr id="6" name="Slide Number Placeholder 5"/>
          <p:cNvSpPr>
            <a:spLocks noGrp="1"/>
          </p:cNvSpPr>
          <p:nvPr>
            <p:ph type="sldNum" sz="quarter" idx="12"/>
          </p:nvPr>
        </p:nvSpPr>
        <p:spPr/>
        <p:txBody>
          <a:bodyPr/>
          <a:lstStyle>
            <a:lvl1pPr>
              <a:defRPr/>
            </a:lvl1pPr>
          </a:lstStyle>
          <a:p>
            <a:pPr>
              <a:defRPr/>
            </a:pPr>
            <a:fld id="{8DB0EE4B-7F3C-4B7E-9725-48F6A127EDD3}" type="slidenum">
              <a:rPr lang="hr-HR"/>
              <a:pPr>
                <a:defRPr/>
              </a:pPr>
              <a:t>‹#›</a:t>
            </a:fld>
            <a:endParaRPr lang="hr-H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hr-H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E05B257-08F4-450F-A2A8-ABC1934BE49B}" type="datetime9">
              <a:rPr lang="hr-HR" smtClean="0"/>
              <a:pPr>
                <a:defRPr/>
              </a:pPr>
              <a:t>9.7.2025. 7:56:24</a:t>
            </a:fld>
            <a:endParaRPr lang="hr-HR"/>
          </a:p>
        </p:txBody>
      </p:sp>
      <p:sp>
        <p:nvSpPr>
          <p:cNvPr id="5" name="Footer Placeholder 4"/>
          <p:cNvSpPr>
            <a:spLocks noGrp="1"/>
          </p:cNvSpPr>
          <p:nvPr>
            <p:ph type="ftr" sz="quarter" idx="11"/>
          </p:nvPr>
        </p:nvSpPr>
        <p:spPr/>
        <p:txBody>
          <a:bodyPr/>
          <a:lstStyle>
            <a:lvl1pPr>
              <a:defRPr/>
            </a:lvl1pPr>
          </a:lstStyle>
          <a:p>
            <a:pPr>
              <a:defRPr/>
            </a:pPr>
            <a:endParaRPr lang="hr-HR"/>
          </a:p>
        </p:txBody>
      </p:sp>
      <p:sp>
        <p:nvSpPr>
          <p:cNvPr id="6" name="Slide Number Placeholder 5"/>
          <p:cNvSpPr>
            <a:spLocks noGrp="1"/>
          </p:cNvSpPr>
          <p:nvPr>
            <p:ph type="sldNum" sz="quarter" idx="12"/>
          </p:nvPr>
        </p:nvSpPr>
        <p:spPr/>
        <p:txBody>
          <a:bodyPr/>
          <a:lstStyle>
            <a:lvl1pPr>
              <a:defRPr/>
            </a:lvl1pPr>
          </a:lstStyle>
          <a:p>
            <a:pPr>
              <a:defRPr/>
            </a:pPr>
            <a:fld id="{E69860FF-0EC1-4CD3-933F-501881CAD2C5}" type="slidenum">
              <a:rPr lang="hr-HR"/>
              <a:pPr>
                <a:defRPr/>
              </a:pPr>
              <a:t>‹#›</a:t>
            </a:fld>
            <a:endParaRPr lang="hr-H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3"/>
          <p:cNvSpPr>
            <a:spLocks noGrp="1"/>
          </p:cNvSpPr>
          <p:nvPr>
            <p:ph type="dt" sz="half" idx="10"/>
          </p:nvPr>
        </p:nvSpPr>
        <p:spPr/>
        <p:txBody>
          <a:bodyPr/>
          <a:lstStyle>
            <a:lvl1pPr>
              <a:defRPr/>
            </a:lvl1pPr>
          </a:lstStyle>
          <a:p>
            <a:pPr>
              <a:defRPr/>
            </a:pPr>
            <a:fld id="{315871F2-11BC-4302-8BE6-06A58154E6ED}" type="datetime9">
              <a:rPr lang="hr-HR" smtClean="0"/>
              <a:pPr>
                <a:defRPr/>
              </a:pPr>
              <a:t>9.7.2025. 7:56:24</a:t>
            </a:fld>
            <a:endParaRPr lang="hr-HR"/>
          </a:p>
        </p:txBody>
      </p:sp>
      <p:sp>
        <p:nvSpPr>
          <p:cNvPr id="6" name="Footer Placeholder 4"/>
          <p:cNvSpPr>
            <a:spLocks noGrp="1"/>
          </p:cNvSpPr>
          <p:nvPr>
            <p:ph type="ftr" sz="quarter" idx="11"/>
          </p:nvPr>
        </p:nvSpPr>
        <p:spPr/>
        <p:txBody>
          <a:bodyPr/>
          <a:lstStyle>
            <a:lvl1pPr>
              <a:defRPr/>
            </a:lvl1pPr>
          </a:lstStyle>
          <a:p>
            <a:pPr>
              <a:defRPr/>
            </a:pPr>
            <a:endParaRPr lang="hr-HR"/>
          </a:p>
        </p:txBody>
      </p:sp>
      <p:sp>
        <p:nvSpPr>
          <p:cNvPr id="7" name="Slide Number Placeholder 5"/>
          <p:cNvSpPr>
            <a:spLocks noGrp="1"/>
          </p:cNvSpPr>
          <p:nvPr>
            <p:ph type="sldNum" sz="quarter" idx="12"/>
          </p:nvPr>
        </p:nvSpPr>
        <p:spPr/>
        <p:txBody>
          <a:bodyPr/>
          <a:lstStyle>
            <a:lvl1pPr>
              <a:defRPr/>
            </a:lvl1pPr>
          </a:lstStyle>
          <a:p>
            <a:pPr>
              <a:defRPr/>
            </a:pPr>
            <a:fld id="{A818D05F-C408-48CA-A481-7ABD94379B48}" type="slidenum">
              <a:rPr lang="hr-HR"/>
              <a:pPr>
                <a:defRPr/>
              </a:pPr>
              <a:t>‹#›</a:t>
            </a:fld>
            <a:endParaRPr lang="hr-H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hr-H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3"/>
          <p:cNvSpPr>
            <a:spLocks noGrp="1"/>
          </p:cNvSpPr>
          <p:nvPr>
            <p:ph type="dt" sz="half" idx="10"/>
          </p:nvPr>
        </p:nvSpPr>
        <p:spPr/>
        <p:txBody>
          <a:bodyPr/>
          <a:lstStyle>
            <a:lvl1pPr>
              <a:defRPr/>
            </a:lvl1pPr>
          </a:lstStyle>
          <a:p>
            <a:pPr>
              <a:defRPr/>
            </a:pPr>
            <a:fld id="{C1FD99D4-2AF6-4438-8B25-A522EF28B44B}" type="datetime9">
              <a:rPr lang="hr-HR" smtClean="0"/>
              <a:pPr>
                <a:defRPr/>
              </a:pPr>
              <a:t>9.7.2025. 7:56:24</a:t>
            </a:fld>
            <a:endParaRPr lang="hr-HR"/>
          </a:p>
        </p:txBody>
      </p:sp>
      <p:sp>
        <p:nvSpPr>
          <p:cNvPr id="8" name="Footer Placeholder 4"/>
          <p:cNvSpPr>
            <a:spLocks noGrp="1"/>
          </p:cNvSpPr>
          <p:nvPr>
            <p:ph type="ftr" sz="quarter" idx="11"/>
          </p:nvPr>
        </p:nvSpPr>
        <p:spPr/>
        <p:txBody>
          <a:bodyPr/>
          <a:lstStyle>
            <a:lvl1pPr>
              <a:defRPr/>
            </a:lvl1pPr>
          </a:lstStyle>
          <a:p>
            <a:pPr>
              <a:defRPr/>
            </a:pPr>
            <a:endParaRPr lang="hr-HR"/>
          </a:p>
        </p:txBody>
      </p:sp>
      <p:sp>
        <p:nvSpPr>
          <p:cNvPr id="9" name="Slide Number Placeholder 5"/>
          <p:cNvSpPr>
            <a:spLocks noGrp="1"/>
          </p:cNvSpPr>
          <p:nvPr>
            <p:ph type="sldNum" sz="quarter" idx="12"/>
          </p:nvPr>
        </p:nvSpPr>
        <p:spPr/>
        <p:txBody>
          <a:bodyPr/>
          <a:lstStyle>
            <a:lvl1pPr>
              <a:defRPr/>
            </a:lvl1pPr>
          </a:lstStyle>
          <a:p>
            <a:pPr>
              <a:defRPr/>
            </a:pPr>
            <a:fld id="{0B095958-D560-4E9C-9BDB-14C6CF1BA09E}" type="slidenum">
              <a:rPr lang="hr-HR"/>
              <a:pPr>
                <a:defRPr/>
              </a:pPr>
              <a:t>‹#›</a:t>
            </a:fld>
            <a:endParaRPr lang="hr-H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Date Placeholder 3"/>
          <p:cNvSpPr>
            <a:spLocks noGrp="1"/>
          </p:cNvSpPr>
          <p:nvPr>
            <p:ph type="dt" sz="half" idx="10"/>
          </p:nvPr>
        </p:nvSpPr>
        <p:spPr/>
        <p:txBody>
          <a:bodyPr/>
          <a:lstStyle>
            <a:lvl1pPr>
              <a:defRPr/>
            </a:lvl1pPr>
          </a:lstStyle>
          <a:p>
            <a:pPr>
              <a:defRPr/>
            </a:pPr>
            <a:fld id="{0E757FFD-8396-4739-A458-E1D388427D20}" type="datetime9">
              <a:rPr lang="hr-HR" smtClean="0"/>
              <a:pPr>
                <a:defRPr/>
              </a:pPr>
              <a:t>9.7.2025. 7:56:24</a:t>
            </a:fld>
            <a:endParaRPr lang="hr-HR"/>
          </a:p>
        </p:txBody>
      </p:sp>
      <p:sp>
        <p:nvSpPr>
          <p:cNvPr id="4" name="Footer Placeholder 4"/>
          <p:cNvSpPr>
            <a:spLocks noGrp="1"/>
          </p:cNvSpPr>
          <p:nvPr>
            <p:ph type="ftr" sz="quarter" idx="11"/>
          </p:nvPr>
        </p:nvSpPr>
        <p:spPr/>
        <p:txBody>
          <a:bodyPr/>
          <a:lstStyle>
            <a:lvl1pPr>
              <a:defRPr/>
            </a:lvl1pPr>
          </a:lstStyle>
          <a:p>
            <a:pPr>
              <a:defRPr/>
            </a:pPr>
            <a:endParaRPr lang="hr-HR"/>
          </a:p>
        </p:txBody>
      </p:sp>
      <p:sp>
        <p:nvSpPr>
          <p:cNvPr id="5" name="Slide Number Placeholder 5"/>
          <p:cNvSpPr>
            <a:spLocks noGrp="1"/>
          </p:cNvSpPr>
          <p:nvPr>
            <p:ph type="sldNum" sz="quarter" idx="12"/>
          </p:nvPr>
        </p:nvSpPr>
        <p:spPr/>
        <p:txBody>
          <a:bodyPr/>
          <a:lstStyle>
            <a:lvl1pPr>
              <a:defRPr/>
            </a:lvl1pPr>
          </a:lstStyle>
          <a:p>
            <a:pPr>
              <a:defRPr/>
            </a:pPr>
            <a:fld id="{0E851BC6-1A94-47B6-B3DF-3652A84EF44C}" type="slidenum">
              <a:rPr lang="hr-HR"/>
              <a:pPr>
                <a:defRPr/>
              </a:pPr>
              <a:t>‹#›</a:t>
            </a:fld>
            <a:endParaRPr lang="hr-H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F7A3C37-13DD-449C-B198-1A3287E20248}" type="datetime9">
              <a:rPr lang="hr-HR" smtClean="0"/>
              <a:pPr>
                <a:defRPr/>
              </a:pPr>
              <a:t>9.7.2025. 7:56:24</a:t>
            </a:fld>
            <a:endParaRPr lang="hr-HR"/>
          </a:p>
        </p:txBody>
      </p:sp>
      <p:sp>
        <p:nvSpPr>
          <p:cNvPr id="3" name="Footer Placeholder 4"/>
          <p:cNvSpPr>
            <a:spLocks noGrp="1"/>
          </p:cNvSpPr>
          <p:nvPr>
            <p:ph type="ftr" sz="quarter" idx="11"/>
          </p:nvPr>
        </p:nvSpPr>
        <p:spPr/>
        <p:txBody>
          <a:bodyPr/>
          <a:lstStyle>
            <a:lvl1pPr>
              <a:defRPr/>
            </a:lvl1pPr>
          </a:lstStyle>
          <a:p>
            <a:pPr>
              <a:defRPr/>
            </a:pPr>
            <a:endParaRPr lang="hr-HR"/>
          </a:p>
        </p:txBody>
      </p:sp>
      <p:sp>
        <p:nvSpPr>
          <p:cNvPr id="4" name="Slide Number Placeholder 5"/>
          <p:cNvSpPr>
            <a:spLocks noGrp="1"/>
          </p:cNvSpPr>
          <p:nvPr>
            <p:ph type="sldNum" sz="quarter" idx="12"/>
          </p:nvPr>
        </p:nvSpPr>
        <p:spPr/>
        <p:txBody>
          <a:bodyPr/>
          <a:lstStyle>
            <a:lvl1pPr>
              <a:defRPr/>
            </a:lvl1pPr>
          </a:lstStyle>
          <a:p>
            <a:pPr>
              <a:defRPr/>
            </a:pPr>
            <a:fld id="{88B33543-E33B-4ACF-B5ED-F2886C64AF59}" type="slidenum">
              <a:rPr lang="hr-HR"/>
              <a:pPr>
                <a:defRPr/>
              </a:pPr>
              <a:t>‹#›</a:t>
            </a:fld>
            <a:endParaRPr lang="hr-H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hr-H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014F747-BDA3-4985-B9A8-E86388A2AC1B}" type="datetime9">
              <a:rPr lang="hr-HR" smtClean="0"/>
              <a:pPr>
                <a:defRPr/>
              </a:pPr>
              <a:t>9.7.2025. 7:56:24</a:t>
            </a:fld>
            <a:endParaRPr lang="hr-HR"/>
          </a:p>
        </p:txBody>
      </p:sp>
      <p:sp>
        <p:nvSpPr>
          <p:cNvPr id="6" name="Footer Placeholder 4"/>
          <p:cNvSpPr>
            <a:spLocks noGrp="1"/>
          </p:cNvSpPr>
          <p:nvPr>
            <p:ph type="ftr" sz="quarter" idx="11"/>
          </p:nvPr>
        </p:nvSpPr>
        <p:spPr/>
        <p:txBody>
          <a:bodyPr/>
          <a:lstStyle>
            <a:lvl1pPr>
              <a:defRPr/>
            </a:lvl1pPr>
          </a:lstStyle>
          <a:p>
            <a:pPr>
              <a:defRPr/>
            </a:pPr>
            <a:endParaRPr lang="hr-HR"/>
          </a:p>
        </p:txBody>
      </p:sp>
      <p:sp>
        <p:nvSpPr>
          <p:cNvPr id="7" name="Slide Number Placeholder 5"/>
          <p:cNvSpPr>
            <a:spLocks noGrp="1"/>
          </p:cNvSpPr>
          <p:nvPr>
            <p:ph type="sldNum" sz="quarter" idx="12"/>
          </p:nvPr>
        </p:nvSpPr>
        <p:spPr/>
        <p:txBody>
          <a:bodyPr/>
          <a:lstStyle>
            <a:lvl1pPr>
              <a:defRPr/>
            </a:lvl1pPr>
          </a:lstStyle>
          <a:p>
            <a:pPr>
              <a:defRPr/>
            </a:pPr>
            <a:fld id="{005B97B9-B7B8-4309-AB45-6BC9722F8814}" type="slidenum">
              <a:rPr lang="hr-HR"/>
              <a:pPr>
                <a:defRPr/>
              </a:pPr>
              <a:t>‹#›</a:t>
            </a:fld>
            <a:endParaRPr lang="hr-H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hr-H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21F408F-88F2-4F38-AB16-55F7F082F17A}" type="datetime9">
              <a:rPr lang="hr-HR" smtClean="0"/>
              <a:pPr>
                <a:defRPr/>
              </a:pPr>
              <a:t>9.7.2025. 7:56:24</a:t>
            </a:fld>
            <a:endParaRPr lang="hr-HR"/>
          </a:p>
        </p:txBody>
      </p:sp>
      <p:sp>
        <p:nvSpPr>
          <p:cNvPr id="6" name="Footer Placeholder 4"/>
          <p:cNvSpPr>
            <a:spLocks noGrp="1"/>
          </p:cNvSpPr>
          <p:nvPr>
            <p:ph type="ftr" sz="quarter" idx="11"/>
          </p:nvPr>
        </p:nvSpPr>
        <p:spPr/>
        <p:txBody>
          <a:bodyPr/>
          <a:lstStyle>
            <a:lvl1pPr>
              <a:defRPr/>
            </a:lvl1pPr>
          </a:lstStyle>
          <a:p>
            <a:pPr>
              <a:defRPr/>
            </a:pPr>
            <a:endParaRPr lang="hr-HR"/>
          </a:p>
        </p:txBody>
      </p:sp>
      <p:sp>
        <p:nvSpPr>
          <p:cNvPr id="7" name="Slide Number Placeholder 5"/>
          <p:cNvSpPr>
            <a:spLocks noGrp="1"/>
          </p:cNvSpPr>
          <p:nvPr>
            <p:ph type="sldNum" sz="quarter" idx="12"/>
          </p:nvPr>
        </p:nvSpPr>
        <p:spPr/>
        <p:txBody>
          <a:bodyPr/>
          <a:lstStyle>
            <a:lvl1pPr>
              <a:defRPr/>
            </a:lvl1pPr>
          </a:lstStyle>
          <a:p>
            <a:pPr>
              <a:defRPr/>
            </a:pPr>
            <a:fld id="{E110F5AD-7713-4960-82A7-CF4572662A88}" type="slidenum">
              <a:rPr lang="hr-HR"/>
              <a:pPr>
                <a:defRPr/>
              </a:pPr>
              <a:t>‹#›</a:t>
            </a:fld>
            <a:endParaRPr lang="hr-H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lvl1pPr>
              <a:defRPr/>
            </a:lvl1pPr>
          </a:lstStyle>
          <a:p>
            <a:pPr>
              <a:defRPr/>
            </a:pPr>
            <a:fld id="{CB24499B-EBB4-48CE-913F-65AD48DB883C}" type="datetime9">
              <a:rPr lang="hr-HR" smtClean="0"/>
              <a:pPr>
                <a:defRPr/>
              </a:pPr>
              <a:t>9.7.2025. 7:56:24</a:t>
            </a:fld>
            <a:endParaRPr lang="hr-HR"/>
          </a:p>
        </p:txBody>
      </p:sp>
      <p:sp>
        <p:nvSpPr>
          <p:cNvPr id="5" name="Footer Placeholder 4"/>
          <p:cNvSpPr>
            <a:spLocks noGrp="1"/>
          </p:cNvSpPr>
          <p:nvPr>
            <p:ph type="ftr" sz="quarter" idx="11"/>
          </p:nvPr>
        </p:nvSpPr>
        <p:spPr/>
        <p:txBody>
          <a:bodyPr/>
          <a:lstStyle>
            <a:lvl1pPr>
              <a:defRPr/>
            </a:lvl1pPr>
          </a:lstStyle>
          <a:p>
            <a:pPr>
              <a:defRPr/>
            </a:pPr>
            <a:endParaRPr lang="hr-HR"/>
          </a:p>
        </p:txBody>
      </p:sp>
      <p:sp>
        <p:nvSpPr>
          <p:cNvPr id="6" name="Slide Number Placeholder 5"/>
          <p:cNvSpPr>
            <a:spLocks noGrp="1"/>
          </p:cNvSpPr>
          <p:nvPr>
            <p:ph type="sldNum" sz="quarter" idx="12"/>
          </p:nvPr>
        </p:nvSpPr>
        <p:spPr/>
        <p:txBody>
          <a:bodyPr/>
          <a:lstStyle>
            <a:lvl1pPr>
              <a:defRPr/>
            </a:lvl1pPr>
          </a:lstStyle>
          <a:p>
            <a:pPr>
              <a:defRPr/>
            </a:pPr>
            <a:fld id="{A0BD834F-D8B3-4F3B-B19D-0F9151A4551C}" type="slidenum">
              <a:rPr lang="hr-HR"/>
              <a:pPr>
                <a:defRPr/>
              </a:pPr>
              <a:t>‹#›</a:t>
            </a:fld>
            <a:endParaRPr lang="hr-H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613" y="1600200"/>
            <a:ext cx="2135187" cy="4757738"/>
          </a:xfr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142875" y="1600200"/>
            <a:ext cx="6256338" cy="47577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lvl1pPr>
              <a:defRPr/>
            </a:lvl1pPr>
          </a:lstStyle>
          <a:p>
            <a:pPr>
              <a:defRPr/>
            </a:pPr>
            <a:fld id="{68C383F8-4240-4552-8F60-06D2E3E68D21}" type="datetime9">
              <a:rPr lang="hr-HR" smtClean="0"/>
              <a:pPr>
                <a:defRPr/>
              </a:pPr>
              <a:t>9.7.2025. 7:56:24</a:t>
            </a:fld>
            <a:endParaRPr lang="hr-HR"/>
          </a:p>
        </p:txBody>
      </p:sp>
      <p:sp>
        <p:nvSpPr>
          <p:cNvPr id="5" name="Footer Placeholder 4"/>
          <p:cNvSpPr>
            <a:spLocks noGrp="1"/>
          </p:cNvSpPr>
          <p:nvPr>
            <p:ph type="ftr" sz="quarter" idx="11"/>
          </p:nvPr>
        </p:nvSpPr>
        <p:spPr/>
        <p:txBody>
          <a:bodyPr/>
          <a:lstStyle>
            <a:lvl1pPr>
              <a:defRPr/>
            </a:lvl1pPr>
          </a:lstStyle>
          <a:p>
            <a:pPr>
              <a:defRPr/>
            </a:pPr>
            <a:endParaRPr lang="hr-HR"/>
          </a:p>
        </p:txBody>
      </p:sp>
      <p:sp>
        <p:nvSpPr>
          <p:cNvPr id="6" name="Slide Number Placeholder 5"/>
          <p:cNvSpPr>
            <a:spLocks noGrp="1"/>
          </p:cNvSpPr>
          <p:nvPr>
            <p:ph type="sldNum" sz="quarter" idx="12"/>
          </p:nvPr>
        </p:nvSpPr>
        <p:spPr/>
        <p:txBody>
          <a:bodyPr/>
          <a:lstStyle>
            <a:lvl1pPr>
              <a:defRPr/>
            </a:lvl1pPr>
          </a:lstStyle>
          <a:p>
            <a:pPr>
              <a:defRPr/>
            </a:pPr>
            <a:fld id="{090D49F6-7C22-4421-BE57-D356980F18F2}" type="slidenum">
              <a:rPr lang="hr-HR"/>
              <a:pPr>
                <a:defRPr/>
              </a:pPr>
              <a:t>‹#›</a:t>
            </a:fld>
            <a:endParaRPr lang="hr-H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sz="half" idx="1"/>
          </p:nvPr>
        </p:nvSpPr>
        <p:spPr>
          <a:xfrm>
            <a:off x="457200" y="1785938"/>
            <a:ext cx="40386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4648200" y="1785938"/>
            <a:ext cx="40386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hr-H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hr-HR"/>
          </a:p>
        </p:txBody>
      </p:sp>
      <p:sp>
        <p:nvSpPr>
          <p:cNvPr id="4" name="Date Placeholder 3"/>
          <p:cNvSpPr>
            <a:spLocks noGrp="1"/>
          </p:cNvSpPr>
          <p:nvPr>
            <p:ph type="dt" sz="half" idx="10"/>
          </p:nvPr>
        </p:nvSpPr>
        <p:spPr/>
        <p:txBody>
          <a:bodyPr/>
          <a:lstStyle>
            <a:lvl1pPr>
              <a:defRPr/>
            </a:lvl1pPr>
          </a:lstStyle>
          <a:p>
            <a:pPr>
              <a:defRPr/>
            </a:pPr>
            <a:fld id="{79A09AE9-D6F9-4D78-9E4F-46DCEEEE170C}" type="datetime9">
              <a:rPr lang="hr-HR" smtClean="0"/>
              <a:pPr>
                <a:defRPr/>
              </a:pPr>
              <a:t>9.7.2025. 7:56:24</a:t>
            </a:fld>
            <a:endParaRPr lang="hr-HR"/>
          </a:p>
        </p:txBody>
      </p:sp>
      <p:sp>
        <p:nvSpPr>
          <p:cNvPr id="5" name="Footer Placeholder 4"/>
          <p:cNvSpPr>
            <a:spLocks noGrp="1"/>
          </p:cNvSpPr>
          <p:nvPr>
            <p:ph type="ftr" sz="quarter" idx="11"/>
          </p:nvPr>
        </p:nvSpPr>
        <p:spPr/>
        <p:txBody>
          <a:bodyPr/>
          <a:lstStyle>
            <a:lvl1pPr>
              <a:defRPr/>
            </a:lvl1pPr>
          </a:lstStyle>
          <a:p>
            <a:pPr>
              <a:defRPr/>
            </a:pPr>
            <a:endParaRPr lang="hr-HR"/>
          </a:p>
        </p:txBody>
      </p:sp>
      <p:sp>
        <p:nvSpPr>
          <p:cNvPr id="6" name="Slide Number Placeholder 5"/>
          <p:cNvSpPr>
            <a:spLocks noGrp="1"/>
          </p:cNvSpPr>
          <p:nvPr>
            <p:ph type="sldNum" sz="quarter" idx="12"/>
          </p:nvPr>
        </p:nvSpPr>
        <p:spPr/>
        <p:txBody>
          <a:bodyPr/>
          <a:lstStyle>
            <a:lvl1pPr>
              <a:defRPr/>
            </a:lvl1pPr>
          </a:lstStyle>
          <a:p>
            <a:pPr>
              <a:defRPr/>
            </a:pPr>
            <a:fld id="{E1DFD2D0-0693-4208-8FA9-1F9087A1064E}" type="slidenum">
              <a:rPr lang="hr-HR"/>
              <a:pPr>
                <a:defRPr/>
              </a:pPr>
              <a:t>‹#›</a:t>
            </a:fld>
            <a:endParaRPr lang="hr-H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lvl1pPr>
              <a:defRPr/>
            </a:lvl1pPr>
          </a:lstStyle>
          <a:p>
            <a:pPr>
              <a:defRPr/>
            </a:pPr>
            <a:fld id="{427FF377-9C00-4C26-87EF-9EDE647F91C3}" type="datetime9">
              <a:rPr lang="hr-HR" smtClean="0"/>
              <a:pPr>
                <a:defRPr/>
              </a:pPr>
              <a:t>9.7.2025. 7:56:24</a:t>
            </a:fld>
            <a:endParaRPr lang="hr-HR"/>
          </a:p>
        </p:txBody>
      </p:sp>
      <p:sp>
        <p:nvSpPr>
          <p:cNvPr id="5" name="Footer Placeholder 4"/>
          <p:cNvSpPr>
            <a:spLocks noGrp="1"/>
          </p:cNvSpPr>
          <p:nvPr>
            <p:ph type="ftr" sz="quarter" idx="11"/>
          </p:nvPr>
        </p:nvSpPr>
        <p:spPr/>
        <p:txBody>
          <a:bodyPr/>
          <a:lstStyle>
            <a:lvl1pPr>
              <a:defRPr/>
            </a:lvl1pPr>
          </a:lstStyle>
          <a:p>
            <a:pPr>
              <a:defRPr/>
            </a:pPr>
            <a:endParaRPr lang="hr-HR"/>
          </a:p>
        </p:txBody>
      </p:sp>
      <p:sp>
        <p:nvSpPr>
          <p:cNvPr id="6" name="Slide Number Placeholder 5"/>
          <p:cNvSpPr>
            <a:spLocks noGrp="1"/>
          </p:cNvSpPr>
          <p:nvPr>
            <p:ph type="sldNum" sz="quarter" idx="12"/>
          </p:nvPr>
        </p:nvSpPr>
        <p:spPr/>
        <p:txBody>
          <a:bodyPr/>
          <a:lstStyle>
            <a:lvl1pPr>
              <a:defRPr/>
            </a:lvl1pPr>
          </a:lstStyle>
          <a:p>
            <a:pPr>
              <a:defRPr/>
            </a:pPr>
            <a:fld id="{BB53FC12-47FA-4F19-9F3B-582FFFA29DE2}" type="slidenum">
              <a:rPr lang="hr-HR"/>
              <a:pPr>
                <a:defRPr/>
              </a:pPr>
              <a:t>‹#›</a:t>
            </a:fld>
            <a:endParaRPr lang="hr-H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hr-H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7B1B86F-0CEE-4288-809E-96CB843738AF}" type="datetime9">
              <a:rPr lang="hr-HR" smtClean="0"/>
              <a:pPr>
                <a:defRPr/>
              </a:pPr>
              <a:t>9.7.2025. 7:56:24</a:t>
            </a:fld>
            <a:endParaRPr lang="hr-HR"/>
          </a:p>
        </p:txBody>
      </p:sp>
      <p:sp>
        <p:nvSpPr>
          <p:cNvPr id="5" name="Footer Placeholder 4"/>
          <p:cNvSpPr>
            <a:spLocks noGrp="1"/>
          </p:cNvSpPr>
          <p:nvPr>
            <p:ph type="ftr" sz="quarter" idx="11"/>
          </p:nvPr>
        </p:nvSpPr>
        <p:spPr/>
        <p:txBody>
          <a:bodyPr/>
          <a:lstStyle>
            <a:lvl1pPr>
              <a:defRPr/>
            </a:lvl1pPr>
          </a:lstStyle>
          <a:p>
            <a:pPr>
              <a:defRPr/>
            </a:pPr>
            <a:endParaRPr lang="hr-HR"/>
          </a:p>
        </p:txBody>
      </p:sp>
      <p:sp>
        <p:nvSpPr>
          <p:cNvPr id="6" name="Slide Number Placeholder 5"/>
          <p:cNvSpPr>
            <a:spLocks noGrp="1"/>
          </p:cNvSpPr>
          <p:nvPr>
            <p:ph type="sldNum" sz="quarter" idx="12"/>
          </p:nvPr>
        </p:nvSpPr>
        <p:spPr/>
        <p:txBody>
          <a:bodyPr/>
          <a:lstStyle>
            <a:lvl1pPr>
              <a:defRPr/>
            </a:lvl1pPr>
          </a:lstStyle>
          <a:p>
            <a:pPr>
              <a:defRPr/>
            </a:pPr>
            <a:fld id="{206A4127-74E7-4EBC-B2D0-B98B4090432A}" type="slidenum">
              <a:rPr lang="hr-HR"/>
              <a:pPr>
                <a:defRPr/>
              </a:pPr>
              <a:t>‹#›</a:t>
            </a:fld>
            <a:endParaRPr lang="hr-H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3"/>
          <p:cNvSpPr>
            <a:spLocks noGrp="1"/>
          </p:cNvSpPr>
          <p:nvPr>
            <p:ph type="dt" sz="half" idx="10"/>
          </p:nvPr>
        </p:nvSpPr>
        <p:spPr/>
        <p:txBody>
          <a:bodyPr/>
          <a:lstStyle>
            <a:lvl1pPr>
              <a:defRPr/>
            </a:lvl1pPr>
          </a:lstStyle>
          <a:p>
            <a:pPr>
              <a:defRPr/>
            </a:pPr>
            <a:fld id="{B0AF0ED3-F91E-4C85-909F-12C464985AF7}" type="datetime9">
              <a:rPr lang="hr-HR" smtClean="0"/>
              <a:pPr>
                <a:defRPr/>
              </a:pPr>
              <a:t>9.7.2025. 7:56:24</a:t>
            </a:fld>
            <a:endParaRPr lang="hr-HR"/>
          </a:p>
        </p:txBody>
      </p:sp>
      <p:sp>
        <p:nvSpPr>
          <p:cNvPr id="6" name="Footer Placeholder 4"/>
          <p:cNvSpPr>
            <a:spLocks noGrp="1"/>
          </p:cNvSpPr>
          <p:nvPr>
            <p:ph type="ftr" sz="quarter" idx="11"/>
          </p:nvPr>
        </p:nvSpPr>
        <p:spPr/>
        <p:txBody>
          <a:bodyPr/>
          <a:lstStyle>
            <a:lvl1pPr>
              <a:defRPr/>
            </a:lvl1pPr>
          </a:lstStyle>
          <a:p>
            <a:pPr>
              <a:defRPr/>
            </a:pPr>
            <a:endParaRPr lang="hr-HR"/>
          </a:p>
        </p:txBody>
      </p:sp>
      <p:sp>
        <p:nvSpPr>
          <p:cNvPr id="7" name="Slide Number Placeholder 5"/>
          <p:cNvSpPr>
            <a:spLocks noGrp="1"/>
          </p:cNvSpPr>
          <p:nvPr>
            <p:ph type="sldNum" sz="quarter" idx="12"/>
          </p:nvPr>
        </p:nvSpPr>
        <p:spPr/>
        <p:txBody>
          <a:bodyPr/>
          <a:lstStyle>
            <a:lvl1pPr>
              <a:defRPr/>
            </a:lvl1pPr>
          </a:lstStyle>
          <a:p>
            <a:pPr>
              <a:defRPr/>
            </a:pPr>
            <a:fld id="{40C5A8F6-ACDE-4CFA-879F-FB201893BC7B}" type="slidenum">
              <a:rPr lang="hr-HR"/>
              <a:pPr>
                <a:defRPr/>
              </a:pPr>
              <a:t>‹#›</a:t>
            </a:fld>
            <a:endParaRPr lang="hr-H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hr-H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3"/>
          <p:cNvSpPr>
            <a:spLocks noGrp="1"/>
          </p:cNvSpPr>
          <p:nvPr>
            <p:ph type="dt" sz="half" idx="10"/>
          </p:nvPr>
        </p:nvSpPr>
        <p:spPr/>
        <p:txBody>
          <a:bodyPr/>
          <a:lstStyle>
            <a:lvl1pPr>
              <a:defRPr/>
            </a:lvl1pPr>
          </a:lstStyle>
          <a:p>
            <a:pPr>
              <a:defRPr/>
            </a:pPr>
            <a:fld id="{7ED50A67-A26A-4C2D-BEDD-B5CDB63F1A6D}" type="datetime9">
              <a:rPr lang="hr-HR" smtClean="0"/>
              <a:pPr>
                <a:defRPr/>
              </a:pPr>
              <a:t>9.7.2025. 7:56:24</a:t>
            </a:fld>
            <a:endParaRPr lang="hr-HR"/>
          </a:p>
        </p:txBody>
      </p:sp>
      <p:sp>
        <p:nvSpPr>
          <p:cNvPr id="8" name="Footer Placeholder 4"/>
          <p:cNvSpPr>
            <a:spLocks noGrp="1"/>
          </p:cNvSpPr>
          <p:nvPr>
            <p:ph type="ftr" sz="quarter" idx="11"/>
          </p:nvPr>
        </p:nvSpPr>
        <p:spPr/>
        <p:txBody>
          <a:bodyPr/>
          <a:lstStyle>
            <a:lvl1pPr>
              <a:defRPr/>
            </a:lvl1pPr>
          </a:lstStyle>
          <a:p>
            <a:pPr>
              <a:defRPr/>
            </a:pPr>
            <a:endParaRPr lang="hr-HR"/>
          </a:p>
        </p:txBody>
      </p:sp>
      <p:sp>
        <p:nvSpPr>
          <p:cNvPr id="9" name="Slide Number Placeholder 5"/>
          <p:cNvSpPr>
            <a:spLocks noGrp="1"/>
          </p:cNvSpPr>
          <p:nvPr>
            <p:ph type="sldNum" sz="quarter" idx="12"/>
          </p:nvPr>
        </p:nvSpPr>
        <p:spPr/>
        <p:txBody>
          <a:bodyPr/>
          <a:lstStyle>
            <a:lvl1pPr>
              <a:defRPr/>
            </a:lvl1pPr>
          </a:lstStyle>
          <a:p>
            <a:pPr>
              <a:defRPr/>
            </a:pPr>
            <a:fld id="{D4D68697-E0F9-48D8-8F94-C72F9CEF5646}" type="slidenum">
              <a:rPr lang="hr-HR"/>
              <a:pPr>
                <a:defRPr/>
              </a:pPr>
              <a:t>‹#›</a:t>
            </a:fld>
            <a:endParaRPr lang="hr-H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Date Placeholder 3"/>
          <p:cNvSpPr>
            <a:spLocks noGrp="1"/>
          </p:cNvSpPr>
          <p:nvPr>
            <p:ph type="dt" sz="half" idx="10"/>
          </p:nvPr>
        </p:nvSpPr>
        <p:spPr/>
        <p:txBody>
          <a:bodyPr/>
          <a:lstStyle>
            <a:lvl1pPr>
              <a:defRPr/>
            </a:lvl1pPr>
          </a:lstStyle>
          <a:p>
            <a:pPr>
              <a:defRPr/>
            </a:pPr>
            <a:fld id="{37C191E5-3995-4475-BEF5-B943AC669508}" type="datetime9">
              <a:rPr lang="hr-HR" smtClean="0"/>
              <a:pPr>
                <a:defRPr/>
              </a:pPr>
              <a:t>9.7.2025. 7:56:24</a:t>
            </a:fld>
            <a:endParaRPr lang="hr-HR"/>
          </a:p>
        </p:txBody>
      </p:sp>
      <p:sp>
        <p:nvSpPr>
          <p:cNvPr id="4" name="Footer Placeholder 4"/>
          <p:cNvSpPr>
            <a:spLocks noGrp="1"/>
          </p:cNvSpPr>
          <p:nvPr>
            <p:ph type="ftr" sz="quarter" idx="11"/>
          </p:nvPr>
        </p:nvSpPr>
        <p:spPr/>
        <p:txBody>
          <a:bodyPr/>
          <a:lstStyle>
            <a:lvl1pPr>
              <a:defRPr/>
            </a:lvl1pPr>
          </a:lstStyle>
          <a:p>
            <a:pPr>
              <a:defRPr/>
            </a:pPr>
            <a:endParaRPr lang="hr-HR"/>
          </a:p>
        </p:txBody>
      </p:sp>
      <p:sp>
        <p:nvSpPr>
          <p:cNvPr id="5" name="Slide Number Placeholder 5"/>
          <p:cNvSpPr>
            <a:spLocks noGrp="1"/>
          </p:cNvSpPr>
          <p:nvPr>
            <p:ph type="sldNum" sz="quarter" idx="12"/>
          </p:nvPr>
        </p:nvSpPr>
        <p:spPr/>
        <p:txBody>
          <a:bodyPr/>
          <a:lstStyle>
            <a:lvl1pPr>
              <a:defRPr/>
            </a:lvl1pPr>
          </a:lstStyle>
          <a:p>
            <a:pPr>
              <a:defRPr/>
            </a:pPr>
            <a:fld id="{9A512937-03CC-4D2C-A0A7-B2EAC863E6B2}" type="slidenum">
              <a:rPr lang="hr-HR"/>
              <a:pPr>
                <a:defRPr/>
              </a:pPr>
              <a:t>‹#›</a:t>
            </a:fld>
            <a:endParaRPr lang="hr-H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51815B-FD9E-4CE6-8924-41DABC998CCE}" type="datetime9">
              <a:rPr lang="hr-HR" smtClean="0"/>
              <a:pPr>
                <a:defRPr/>
              </a:pPr>
              <a:t>9.7.2025. 7:56:24</a:t>
            </a:fld>
            <a:endParaRPr lang="hr-HR"/>
          </a:p>
        </p:txBody>
      </p:sp>
      <p:sp>
        <p:nvSpPr>
          <p:cNvPr id="3" name="Footer Placeholder 4"/>
          <p:cNvSpPr>
            <a:spLocks noGrp="1"/>
          </p:cNvSpPr>
          <p:nvPr>
            <p:ph type="ftr" sz="quarter" idx="11"/>
          </p:nvPr>
        </p:nvSpPr>
        <p:spPr/>
        <p:txBody>
          <a:bodyPr/>
          <a:lstStyle>
            <a:lvl1pPr>
              <a:defRPr/>
            </a:lvl1pPr>
          </a:lstStyle>
          <a:p>
            <a:pPr>
              <a:defRPr/>
            </a:pPr>
            <a:endParaRPr lang="hr-HR"/>
          </a:p>
        </p:txBody>
      </p:sp>
      <p:sp>
        <p:nvSpPr>
          <p:cNvPr id="4" name="Slide Number Placeholder 5"/>
          <p:cNvSpPr>
            <a:spLocks noGrp="1"/>
          </p:cNvSpPr>
          <p:nvPr>
            <p:ph type="sldNum" sz="quarter" idx="12"/>
          </p:nvPr>
        </p:nvSpPr>
        <p:spPr/>
        <p:txBody>
          <a:bodyPr/>
          <a:lstStyle>
            <a:lvl1pPr>
              <a:defRPr/>
            </a:lvl1pPr>
          </a:lstStyle>
          <a:p>
            <a:pPr>
              <a:defRPr/>
            </a:pPr>
            <a:fld id="{AC17B6A2-0ADA-4591-A453-F03270BE9942}" type="slidenum">
              <a:rPr lang="hr-HR"/>
              <a:pPr>
                <a:defRPr/>
              </a:pPr>
              <a:t>‹#›</a:t>
            </a:fld>
            <a:endParaRPr lang="hr-H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hr-H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C43FAD8-E1FC-43A3-835E-4EF86C7E4382}" type="datetime9">
              <a:rPr lang="hr-HR" smtClean="0"/>
              <a:pPr>
                <a:defRPr/>
              </a:pPr>
              <a:t>9.7.2025. 7:56:24</a:t>
            </a:fld>
            <a:endParaRPr lang="hr-HR"/>
          </a:p>
        </p:txBody>
      </p:sp>
      <p:sp>
        <p:nvSpPr>
          <p:cNvPr id="6" name="Footer Placeholder 4"/>
          <p:cNvSpPr>
            <a:spLocks noGrp="1"/>
          </p:cNvSpPr>
          <p:nvPr>
            <p:ph type="ftr" sz="quarter" idx="11"/>
          </p:nvPr>
        </p:nvSpPr>
        <p:spPr/>
        <p:txBody>
          <a:bodyPr/>
          <a:lstStyle>
            <a:lvl1pPr>
              <a:defRPr/>
            </a:lvl1pPr>
          </a:lstStyle>
          <a:p>
            <a:pPr>
              <a:defRPr/>
            </a:pPr>
            <a:endParaRPr lang="hr-HR"/>
          </a:p>
        </p:txBody>
      </p:sp>
      <p:sp>
        <p:nvSpPr>
          <p:cNvPr id="7" name="Slide Number Placeholder 5"/>
          <p:cNvSpPr>
            <a:spLocks noGrp="1"/>
          </p:cNvSpPr>
          <p:nvPr>
            <p:ph type="sldNum" sz="quarter" idx="12"/>
          </p:nvPr>
        </p:nvSpPr>
        <p:spPr/>
        <p:txBody>
          <a:bodyPr/>
          <a:lstStyle>
            <a:lvl1pPr>
              <a:defRPr/>
            </a:lvl1pPr>
          </a:lstStyle>
          <a:p>
            <a:pPr>
              <a:defRPr/>
            </a:pPr>
            <a:fld id="{AF78A4FD-115A-466A-9326-6B74B90FCB55}" type="slidenum">
              <a:rPr lang="hr-HR"/>
              <a:pPr>
                <a:defRPr/>
              </a:pPr>
              <a:t>‹#›</a:t>
            </a:fld>
            <a:endParaRPr lang="hr-H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hr-H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9051AB7-EB0C-45F6-9E27-D942841AB188}" type="datetime9">
              <a:rPr lang="hr-HR" smtClean="0"/>
              <a:pPr>
                <a:defRPr/>
              </a:pPr>
              <a:t>9.7.2025. 7:56:24</a:t>
            </a:fld>
            <a:endParaRPr lang="hr-HR"/>
          </a:p>
        </p:txBody>
      </p:sp>
      <p:sp>
        <p:nvSpPr>
          <p:cNvPr id="6" name="Footer Placeholder 4"/>
          <p:cNvSpPr>
            <a:spLocks noGrp="1"/>
          </p:cNvSpPr>
          <p:nvPr>
            <p:ph type="ftr" sz="quarter" idx="11"/>
          </p:nvPr>
        </p:nvSpPr>
        <p:spPr/>
        <p:txBody>
          <a:bodyPr/>
          <a:lstStyle>
            <a:lvl1pPr>
              <a:defRPr/>
            </a:lvl1pPr>
          </a:lstStyle>
          <a:p>
            <a:pPr>
              <a:defRPr/>
            </a:pPr>
            <a:endParaRPr lang="hr-HR"/>
          </a:p>
        </p:txBody>
      </p:sp>
      <p:sp>
        <p:nvSpPr>
          <p:cNvPr id="7" name="Slide Number Placeholder 5"/>
          <p:cNvSpPr>
            <a:spLocks noGrp="1"/>
          </p:cNvSpPr>
          <p:nvPr>
            <p:ph type="sldNum" sz="quarter" idx="12"/>
          </p:nvPr>
        </p:nvSpPr>
        <p:spPr/>
        <p:txBody>
          <a:bodyPr/>
          <a:lstStyle>
            <a:lvl1pPr>
              <a:defRPr/>
            </a:lvl1pPr>
          </a:lstStyle>
          <a:p>
            <a:pPr>
              <a:defRPr/>
            </a:pPr>
            <a:fld id="{50AF373F-F902-4128-892F-218F2CABF09F}" type="slidenum">
              <a:rPr lang="hr-HR"/>
              <a:pPr>
                <a:defRPr/>
              </a:pPr>
              <a:t>‹#›</a:t>
            </a:fld>
            <a:endParaRPr lang="hr-H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lvl1pPr>
              <a:defRPr/>
            </a:lvl1pPr>
          </a:lstStyle>
          <a:p>
            <a:pPr>
              <a:defRPr/>
            </a:pPr>
            <a:fld id="{DF193EB5-D78E-4772-9D08-26FA8FBAB15A}" type="datetime9">
              <a:rPr lang="hr-HR" smtClean="0"/>
              <a:pPr>
                <a:defRPr/>
              </a:pPr>
              <a:t>9.7.2025. 7:56:24</a:t>
            </a:fld>
            <a:endParaRPr lang="hr-HR"/>
          </a:p>
        </p:txBody>
      </p:sp>
      <p:sp>
        <p:nvSpPr>
          <p:cNvPr id="5" name="Footer Placeholder 4"/>
          <p:cNvSpPr>
            <a:spLocks noGrp="1"/>
          </p:cNvSpPr>
          <p:nvPr>
            <p:ph type="ftr" sz="quarter" idx="11"/>
          </p:nvPr>
        </p:nvSpPr>
        <p:spPr/>
        <p:txBody>
          <a:bodyPr/>
          <a:lstStyle>
            <a:lvl1pPr>
              <a:defRPr/>
            </a:lvl1pPr>
          </a:lstStyle>
          <a:p>
            <a:pPr>
              <a:defRPr/>
            </a:pPr>
            <a:endParaRPr lang="hr-HR"/>
          </a:p>
        </p:txBody>
      </p:sp>
      <p:sp>
        <p:nvSpPr>
          <p:cNvPr id="6" name="Slide Number Placeholder 5"/>
          <p:cNvSpPr>
            <a:spLocks noGrp="1"/>
          </p:cNvSpPr>
          <p:nvPr>
            <p:ph type="sldNum" sz="quarter" idx="12"/>
          </p:nvPr>
        </p:nvSpPr>
        <p:spPr/>
        <p:txBody>
          <a:bodyPr/>
          <a:lstStyle>
            <a:lvl1pPr>
              <a:defRPr/>
            </a:lvl1pPr>
          </a:lstStyle>
          <a:p>
            <a:pPr>
              <a:defRPr/>
            </a:pPr>
            <a:fld id="{8BDCB4C9-8C41-48EB-A5B3-DA60314EE2EE}" type="slidenum">
              <a:rPr lang="hr-HR"/>
              <a:pPr>
                <a:defRPr/>
              </a:pPr>
              <a:t>‹#›</a:t>
            </a:fld>
            <a:endParaRPr lang="hr-H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613" y="1600200"/>
            <a:ext cx="2135187" cy="4757738"/>
          </a:xfr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142875" y="1600200"/>
            <a:ext cx="6256338" cy="47577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lvl1pPr>
              <a:defRPr/>
            </a:lvl1pPr>
          </a:lstStyle>
          <a:p>
            <a:pPr>
              <a:defRPr/>
            </a:pPr>
            <a:fld id="{E43AB531-F63F-4E5D-9AD3-FE6118183CD6}" type="datetime9">
              <a:rPr lang="hr-HR" smtClean="0"/>
              <a:pPr>
                <a:defRPr/>
              </a:pPr>
              <a:t>9.7.2025. 7:56:24</a:t>
            </a:fld>
            <a:endParaRPr lang="hr-HR"/>
          </a:p>
        </p:txBody>
      </p:sp>
      <p:sp>
        <p:nvSpPr>
          <p:cNvPr id="5" name="Footer Placeholder 4"/>
          <p:cNvSpPr>
            <a:spLocks noGrp="1"/>
          </p:cNvSpPr>
          <p:nvPr>
            <p:ph type="ftr" sz="quarter" idx="11"/>
          </p:nvPr>
        </p:nvSpPr>
        <p:spPr/>
        <p:txBody>
          <a:bodyPr/>
          <a:lstStyle>
            <a:lvl1pPr>
              <a:defRPr/>
            </a:lvl1pPr>
          </a:lstStyle>
          <a:p>
            <a:pPr>
              <a:defRPr/>
            </a:pPr>
            <a:endParaRPr lang="hr-HR"/>
          </a:p>
        </p:txBody>
      </p:sp>
      <p:sp>
        <p:nvSpPr>
          <p:cNvPr id="6" name="Slide Number Placeholder 5"/>
          <p:cNvSpPr>
            <a:spLocks noGrp="1"/>
          </p:cNvSpPr>
          <p:nvPr>
            <p:ph type="sldNum" sz="quarter" idx="12"/>
          </p:nvPr>
        </p:nvSpPr>
        <p:spPr/>
        <p:txBody>
          <a:bodyPr/>
          <a:lstStyle>
            <a:lvl1pPr>
              <a:defRPr/>
            </a:lvl1pPr>
          </a:lstStyle>
          <a:p>
            <a:pPr>
              <a:defRPr/>
            </a:pPr>
            <a:fld id="{E6E52894-1B87-4A6A-8E90-A032E3EC66E8}" type="slidenum">
              <a:rPr lang="hr-HR"/>
              <a:pPr>
                <a:defRPr/>
              </a:pPr>
              <a:t>‹#›</a:t>
            </a:fld>
            <a:endParaRPr lang="hr-H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hr-H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hr-HR"/>
          </a:p>
        </p:txBody>
      </p:sp>
      <p:sp>
        <p:nvSpPr>
          <p:cNvPr id="4" name="Date Placeholder 4"/>
          <p:cNvSpPr>
            <a:spLocks noGrp="1"/>
          </p:cNvSpPr>
          <p:nvPr>
            <p:ph type="dt" sz="half" idx="10"/>
          </p:nvPr>
        </p:nvSpPr>
        <p:spPr/>
        <p:txBody>
          <a:bodyPr/>
          <a:lstStyle>
            <a:lvl1pPr>
              <a:defRPr/>
            </a:lvl1pPr>
          </a:lstStyle>
          <a:p>
            <a:pPr>
              <a:defRPr/>
            </a:pPr>
            <a:fld id="{76A6E5B7-F3B3-4E8A-9070-F4BBFF55829B}" type="datetime9">
              <a:rPr lang="hr-HR" smtClean="0"/>
              <a:pPr>
                <a:defRPr/>
              </a:pPr>
              <a:t>9.7.2025. 7:56:24</a:t>
            </a:fld>
            <a:endParaRPr lang="hr-HR"/>
          </a:p>
        </p:txBody>
      </p:sp>
      <p:sp>
        <p:nvSpPr>
          <p:cNvPr id="5" name="Footer Placeholder 5"/>
          <p:cNvSpPr>
            <a:spLocks noGrp="1"/>
          </p:cNvSpPr>
          <p:nvPr>
            <p:ph type="ftr" sz="quarter" idx="11"/>
          </p:nvPr>
        </p:nvSpPr>
        <p:spPr/>
        <p:txBody>
          <a:bodyPr/>
          <a:lstStyle>
            <a:lvl1pPr>
              <a:defRPr/>
            </a:lvl1pPr>
          </a:lstStyle>
          <a:p>
            <a:pPr>
              <a:defRPr/>
            </a:pPr>
            <a:endParaRPr lang="hr-HR"/>
          </a:p>
        </p:txBody>
      </p:sp>
      <p:sp>
        <p:nvSpPr>
          <p:cNvPr id="6" name="Slide Number Placeholder 6"/>
          <p:cNvSpPr>
            <a:spLocks noGrp="1"/>
          </p:cNvSpPr>
          <p:nvPr>
            <p:ph type="sldNum" sz="quarter" idx="12"/>
          </p:nvPr>
        </p:nvSpPr>
        <p:spPr/>
        <p:txBody>
          <a:bodyPr/>
          <a:lstStyle>
            <a:lvl1pPr>
              <a:defRPr/>
            </a:lvl1pPr>
          </a:lstStyle>
          <a:p>
            <a:pPr>
              <a:defRPr/>
            </a:pPr>
            <a:fld id="{472BE724-B069-4763-80BC-AB10DF45E342}" type="slidenum">
              <a:rPr lang="hr-HR"/>
              <a:pPr>
                <a:defRPr/>
              </a:pPr>
              <a:t>‹#›</a:t>
            </a:fld>
            <a:endParaRPr lang="hr-H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4"/>
          <p:cNvSpPr>
            <a:spLocks noGrp="1"/>
          </p:cNvSpPr>
          <p:nvPr>
            <p:ph type="dt" sz="half" idx="10"/>
          </p:nvPr>
        </p:nvSpPr>
        <p:spPr/>
        <p:txBody>
          <a:bodyPr/>
          <a:lstStyle>
            <a:lvl1pPr>
              <a:defRPr/>
            </a:lvl1pPr>
          </a:lstStyle>
          <a:p>
            <a:pPr>
              <a:defRPr/>
            </a:pPr>
            <a:fld id="{B6CC5DE6-7231-414E-A411-32597409F1BF}" type="datetime9">
              <a:rPr lang="hr-HR" smtClean="0"/>
              <a:pPr>
                <a:defRPr/>
              </a:pPr>
              <a:t>9.7.2025. 7:56:24</a:t>
            </a:fld>
            <a:endParaRPr lang="hr-HR"/>
          </a:p>
        </p:txBody>
      </p:sp>
      <p:sp>
        <p:nvSpPr>
          <p:cNvPr id="5" name="Footer Placeholder 5"/>
          <p:cNvSpPr>
            <a:spLocks noGrp="1"/>
          </p:cNvSpPr>
          <p:nvPr>
            <p:ph type="ftr" sz="quarter" idx="11"/>
          </p:nvPr>
        </p:nvSpPr>
        <p:spPr/>
        <p:txBody>
          <a:bodyPr/>
          <a:lstStyle>
            <a:lvl1pPr>
              <a:defRPr/>
            </a:lvl1pPr>
          </a:lstStyle>
          <a:p>
            <a:pPr>
              <a:defRPr/>
            </a:pPr>
            <a:endParaRPr lang="hr-HR"/>
          </a:p>
        </p:txBody>
      </p:sp>
      <p:sp>
        <p:nvSpPr>
          <p:cNvPr id="6" name="Slide Number Placeholder 6"/>
          <p:cNvSpPr>
            <a:spLocks noGrp="1"/>
          </p:cNvSpPr>
          <p:nvPr>
            <p:ph type="sldNum" sz="quarter" idx="12"/>
          </p:nvPr>
        </p:nvSpPr>
        <p:spPr/>
        <p:txBody>
          <a:bodyPr/>
          <a:lstStyle>
            <a:lvl1pPr>
              <a:defRPr/>
            </a:lvl1pPr>
          </a:lstStyle>
          <a:p>
            <a:pPr>
              <a:defRPr/>
            </a:pPr>
            <a:fld id="{19B6D99B-A7DC-4ECC-98BE-6AFD1406C849}" type="slidenum">
              <a:rPr lang="hr-HR"/>
              <a:pPr>
                <a:defRPr/>
              </a:pPr>
              <a:t>‹#›</a:t>
            </a:fld>
            <a:endParaRPr lang="hr-H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hr-H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4"/>
          <p:cNvSpPr>
            <a:spLocks noGrp="1"/>
          </p:cNvSpPr>
          <p:nvPr>
            <p:ph type="dt" sz="half" idx="10"/>
          </p:nvPr>
        </p:nvSpPr>
        <p:spPr/>
        <p:txBody>
          <a:bodyPr/>
          <a:lstStyle>
            <a:lvl1pPr>
              <a:defRPr/>
            </a:lvl1pPr>
          </a:lstStyle>
          <a:p>
            <a:pPr>
              <a:defRPr/>
            </a:pPr>
            <a:fld id="{5C319018-7350-4EA2-8C7E-EBC4F3731331}" type="datetime9">
              <a:rPr lang="hr-HR" smtClean="0"/>
              <a:pPr>
                <a:defRPr/>
              </a:pPr>
              <a:t>9.7.2025. 7:56:24</a:t>
            </a:fld>
            <a:endParaRPr lang="hr-HR"/>
          </a:p>
        </p:txBody>
      </p:sp>
      <p:sp>
        <p:nvSpPr>
          <p:cNvPr id="5" name="Footer Placeholder 5"/>
          <p:cNvSpPr>
            <a:spLocks noGrp="1"/>
          </p:cNvSpPr>
          <p:nvPr>
            <p:ph type="ftr" sz="quarter" idx="11"/>
          </p:nvPr>
        </p:nvSpPr>
        <p:spPr/>
        <p:txBody>
          <a:bodyPr/>
          <a:lstStyle>
            <a:lvl1pPr>
              <a:defRPr/>
            </a:lvl1pPr>
          </a:lstStyle>
          <a:p>
            <a:pPr>
              <a:defRPr/>
            </a:pPr>
            <a:endParaRPr lang="hr-HR"/>
          </a:p>
        </p:txBody>
      </p:sp>
      <p:sp>
        <p:nvSpPr>
          <p:cNvPr id="6" name="Slide Number Placeholder 6"/>
          <p:cNvSpPr>
            <a:spLocks noGrp="1"/>
          </p:cNvSpPr>
          <p:nvPr>
            <p:ph type="sldNum" sz="quarter" idx="12"/>
          </p:nvPr>
        </p:nvSpPr>
        <p:spPr/>
        <p:txBody>
          <a:bodyPr/>
          <a:lstStyle>
            <a:lvl1pPr>
              <a:defRPr/>
            </a:lvl1pPr>
          </a:lstStyle>
          <a:p>
            <a:pPr>
              <a:defRPr/>
            </a:pPr>
            <a:fld id="{7179BB3F-1D8B-447C-BF46-2EFC12E58EF6}" type="slidenum">
              <a:rPr lang="hr-HR"/>
              <a:pPr>
                <a:defRPr/>
              </a:pPr>
              <a:t>‹#›</a:t>
            </a:fld>
            <a:endParaRPr lang="hr-H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4"/>
          <p:cNvSpPr>
            <a:spLocks noGrp="1"/>
          </p:cNvSpPr>
          <p:nvPr>
            <p:ph type="dt" sz="half" idx="10"/>
          </p:nvPr>
        </p:nvSpPr>
        <p:spPr/>
        <p:txBody>
          <a:bodyPr/>
          <a:lstStyle>
            <a:lvl1pPr>
              <a:defRPr/>
            </a:lvl1pPr>
          </a:lstStyle>
          <a:p>
            <a:pPr>
              <a:defRPr/>
            </a:pPr>
            <a:fld id="{63355E65-CFD0-4E91-8D8F-4400FA85EBCA}" type="datetime9">
              <a:rPr lang="hr-HR" smtClean="0"/>
              <a:pPr>
                <a:defRPr/>
              </a:pPr>
              <a:t>9.7.2025. 7:56:24</a:t>
            </a:fld>
            <a:endParaRPr lang="hr-HR"/>
          </a:p>
        </p:txBody>
      </p:sp>
      <p:sp>
        <p:nvSpPr>
          <p:cNvPr id="6" name="Footer Placeholder 5"/>
          <p:cNvSpPr>
            <a:spLocks noGrp="1"/>
          </p:cNvSpPr>
          <p:nvPr>
            <p:ph type="ftr" sz="quarter" idx="11"/>
          </p:nvPr>
        </p:nvSpPr>
        <p:spPr/>
        <p:txBody>
          <a:bodyPr/>
          <a:lstStyle>
            <a:lvl1pPr>
              <a:defRPr/>
            </a:lvl1pPr>
          </a:lstStyle>
          <a:p>
            <a:pPr>
              <a:defRPr/>
            </a:pPr>
            <a:endParaRPr lang="hr-HR"/>
          </a:p>
        </p:txBody>
      </p:sp>
      <p:sp>
        <p:nvSpPr>
          <p:cNvPr id="7" name="Slide Number Placeholder 6"/>
          <p:cNvSpPr>
            <a:spLocks noGrp="1"/>
          </p:cNvSpPr>
          <p:nvPr>
            <p:ph type="sldNum" sz="quarter" idx="12"/>
          </p:nvPr>
        </p:nvSpPr>
        <p:spPr/>
        <p:txBody>
          <a:bodyPr/>
          <a:lstStyle>
            <a:lvl1pPr>
              <a:defRPr/>
            </a:lvl1pPr>
          </a:lstStyle>
          <a:p>
            <a:pPr>
              <a:defRPr/>
            </a:pPr>
            <a:fld id="{1AFDAE66-CD15-49B4-BF34-58C6D1996E02}" type="slidenum">
              <a:rPr lang="hr-HR"/>
              <a:pPr>
                <a:defRPr/>
              </a:pPr>
              <a:t>‹#›</a:t>
            </a:fld>
            <a:endParaRPr lang="hr-H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hr-H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4"/>
          <p:cNvSpPr>
            <a:spLocks noGrp="1"/>
          </p:cNvSpPr>
          <p:nvPr>
            <p:ph type="dt" sz="half" idx="10"/>
          </p:nvPr>
        </p:nvSpPr>
        <p:spPr/>
        <p:txBody>
          <a:bodyPr/>
          <a:lstStyle>
            <a:lvl1pPr>
              <a:defRPr/>
            </a:lvl1pPr>
          </a:lstStyle>
          <a:p>
            <a:pPr>
              <a:defRPr/>
            </a:pPr>
            <a:fld id="{39B09221-399C-42A1-8018-F406E506A69E}" type="datetime9">
              <a:rPr lang="hr-HR" smtClean="0"/>
              <a:pPr>
                <a:defRPr/>
              </a:pPr>
              <a:t>9.7.2025. 7:56:24</a:t>
            </a:fld>
            <a:endParaRPr lang="hr-HR"/>
          </a:p>
        </p:txBody>
      </p:sp>
      <p:sp>
        <p:nvSpPr>
          <p:cNvPr id="8" name="Footer Placeholder 5"/>
          <p:cNvSpPr>
            <a:spLocks noGrp="1"/>
          </p:cNvSpPr>
          <p:nvPr>
            <p:ph type="ftr" sz="quarter" idx="11"/>
          </p:nvPr>
        </p:nvSpPr>
        <p:spPr/>
        <p:txBody>
          <a:bodyPr/>
          <a:lstStyle>
            <a:lvl1pPr>
              <a:defRPr/>
            </a:lvl1pPr>
          </a:lstStyle>
          <a:p>
            <a:pPr>
              <a:defRPr/>
            </a:pPr>
            <a:endParaRPr lang="hr-HR"/>
          </a:p>
        </p:txBody>
      </p:sp>
      <p:sp>
        <p:nvSpPr>
          <p:cNvPr id="9" name="Slide Number Placeholder 6"/>
          <p:cNvSpPr>
            <a:spLocks noGrp="1"/>
          </p:cNvSpPr>
          <p:nvPr>
            <p:ph type="sldNum" sz="quarter" idx="12"/>
          </p:nvPr>
        </p:nvSpPr>
        <p:spPr/>
        <p:txBody>
          <a:bodyPr/>
          <a:lstStyle>
            <a:lvl1pPr>
              <a:defRPr/>
            </a:lvl1pPr>
          </a:lstStyle>
          <a:p>
            <a:pPr>
              <a:defRPr/>
            </a:pPr>
            <a:fld id="{7D353789-EC01-4583-96F9-E54C0D71F470}" type="slidenum">
              <a:rPr lang="hr-HR"/>
              <a:pPr>
                <a:defRPr/>
              </a:pPr>
              <a:t>‹#›</a:t>
            </a:fld>
            <a:endParaRPr lang="hr-H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Date Placeholder 4"/>
          <p:cNvSpPr>
            <a:spLocks noGrp="1"/>
          </p:cNvSpPr>
          <p:nvPr>
            <p:ph type="dt" sz="half" idx="10"/>
          </p:nvPr>
        </p:nvSpPr>
        <p:spPr/>
        <p:txBody>
          <a:bodyPr/>
          <a:lstStyle>
            <a:lvl1pPr>
              <a:defRPr/>
            </a:lvl1pPr>
          </a:lstStyle>
          <a:p>
            <a:pPr>
              <a:defRPr/>
            </a:pPr>
            <a:fld id="{1CFA8125-9FFE-4B62-BA7C-19A9F0D61784}" type="datetime9">
              <a:rPr lang="hr-HR" smtClean="0"/>
              <a:pPr>
                <a:defRPr/>
              </a:pPr>
              <a:t>9.7.2025. 7:56:24</a:t>
            </a:fld>
            <a:endParaRPr lang="hr-HR"/>
          </a:p>
        </p:txBody>
      </p:sp>
      <p:sp>
        <p:nvSpPr>
          <p:cNvPr id="4" name="Footer Placeholder 5"/>
          <p:cNvSpPr>
            <a:spLocks noGrp="1"/>
          </p:cNvSpPr>
          <p:nvPr>
            <p:ph type="ftr" sz="quarter" idx="11"/>
          </p:nvPr>
        </p:nvSpPr>
        <p:spPr/>
        <p:txBody>
          <a:bodyPr/>
          <a:lstStyle>
            <a:lvl1pPr>
              <a:defRPr/>
            </a:lvl1pPr>
          </a:lstStyle>
          <a:p>
            <a:pPr>
              <a:defRPr/>
            </a:pPr>
            <a:endParaRPr lang="hr-HR"/>
          </a:p>
        </p:txBody>
      </p:sp>
      <p:sp>
        <p:nvSpPr>
          <p:cNvPr id="5" name="Slide Number Placeholder 6"/>
          <p:cNvSpPr>
            <a:spLocks noGrp="1"/>
          </p:cNvSpPr>
          <p:nvPr>
            <p:ph type="sldNum" sz="quarter" idx="12"/>
          </p:nvPr>
        </p:nvSpPr>
        <p:spPr/>
        <p:txBody>
          <a:bodyPr/>
          <a:lstStyle>
            <a:lvl1pPr>
              <a:defRPr/>
            </a:lvl1pPr>
          </a:lstStyle>
          <a:p>
            <a:pPr>
              <a:defRPr/>
            </a:pPr>
            <a:fld id="{1720B028-D480-422E-815A-67A2A409D38E}" type="slidenum">
              <a:rPr lang="hr-HR"/>
              <a:pPr>
                <a:defRPr/>
              </a:pPr>
              <a:t>‹#›</a:t>
            </a:fld>
            <a:endParaRPr lang="hr-H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fld id="{FE327132-C77D-47C7-A610-D3608A813573}" type="datetime9">
              <a:rPr lang="hr-HR" smtClean="0"/>
              <a:pPr>
                <a:defRPr/>
              </a:pPr>
              <a:t>9.7.2025. 7:56:24</a:t>
            </a:fld>
            <a:endParaRPr lang="hr-HR"/>
          </a:p>
        </p:txBody>
      </p:sp>
      <p:sp>
        <p:nvSpPr>
          <p:cNvPr id="3" name="Footer Placeholder 5"/>
          <p:cNvSpPr>
            <a:spLocks noGrp="1"/>
          </p:cNvSpPr>
          <p:nvPr>
            <p:ph type="ftr" sz="quarter" idx="11"/>
          </p:nvPr>
        </p:nvSpPr>
        <p:spPr/>
        <p:txBody>
          <a:bodyPr/>
          <a:lstStyle>
            <a:lvl1pPr>
              <a:defRPr/>
            </a:lvl1pPr>
          </a:lstStyle>
          <a:p>
            <a:pPr>
              <a:defRPr/>
            </a:pPr>
            <a:endParaRPr lang="hr-HR"/>
          </a:p>
        </p:txBody>
      </p:sp>
      <p:sp>
        <p:nvSpPr>
          <p:cNvPr id="4" name="Slide Number Placeholder 6"/>
          <p:cNvSpPr>
            <a:spLocks noGrp="1"/>
          </p:cNvSpPr>
          <p:nvPr>
            <p:ph type="sldNum" sz="quarter" idx="12"/>
          </p:nvPr>
        </p:nvSpPr>
        <p:spPr/>
        <p:txBody>
          <a:bodyPr/>
          <a:lstStyle>
            <a:lvl1pPr>
              <a:defRPr/>
            </a:lvl1pPr>
          </a:lstStyle>
          <a:p>
            <a:pPr>
              <a:defRPr/>
            </a:pPr>
            <a:fld id="{D46DDBDC-59D5-4360-AB2A-3027C53A55AE}" type="slidenum">
              <a:rPr lang="hr-HR"/>
              <a:pPr>
                <a:defRPr/>
              </a:pPr>
              <a:t>‹#›</a:t>
            </a:fld>
            <a:endParaRPr lang="hr-H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hr-H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0790400B-815F-496F-8194-A3D129FF9EA8}" type="datetime9">
              <a:rPr lang="hr-HR" smtClean="0"/>
              <a:pPr>
                <a:defRPr/>
              </a:pPr>
              <a:t>9.7.2025. 7:56:24</a:t>
            </a:fld>
            <a:endParaRPr lang="hr-HR"/>
          </a:p>
        </p:txBody>
      </p:sp>
      <p:sp>
        <p:nvSpPr>
          <p:cNvPr id="6" name="Footer Placeholder 5"/>
          <p:cNvSpPr>
            <a:spLocks noGrp="1"/>
          </p:cNvSpPr>
          <p:nvPr>
            <p:ph type="ftr" sz="quarter" idx="11"/>
          </p:nvPr>
        </p:nvSpPr>
        <p:spPr/>
        <p:txBody>
          <a:bodyPr/>
          <a:lstStyle>
            <a:lvl1pPr>
              <a:defRPr/>
            </a:lvl1pPr>
          </a:lstStyle>
          <a:p>
            <a:pPr>
              <a:defRPr/>
            </a:pPr>
            <a:endParaRPr lang="hr-HR"/>
          </a:p>
        </p:txBody>
      </p:sp>
      <p:sp>
        <p:nvSpPr>
          <p:cNvPr id="7" name="Slide Number Placeholder 6"/>
          <p:cNvSpPr>
            <a:spLocks noGrp="1"/>
          </p:cNvSpPr>
          <p:nvPr>
            <p:ph type="sldNum" sz="quarter" idx="12"/>
          </p:nvPr>
        </p:nvSpPr>
        <p:spPr/>
        <p:txBody>
          <a:bodyPr/>
          <a:lstStyle>
            <a:lvl1pPr>
              <a:defRPr/>
            </a:lvl1pPr>
          </a:lstStyle>
          <a:p>
            <a:pPr>
              <a:defRPr/>
            </a:pPr>
            <a:fld id="{270C1834-0EBE-46CA-899B-E6AB9073D288}" type="slidenum">
              <a:rPr lang="hr-HR"/>
              <a:pPr>
                <a:defRPr/>
              </a:pPr>
              <a:t>‹#›</a:t>
            </a:fld>
            <a:endParaRPr lang="hr-H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hr-H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4BC1BC56-823B-4D1F-9957-FF890AE1CA1D}" type="datetime9">
              <a:rPr lang="hr-HR" smtClean="0"/>
              <a:pPr>
                <a:defRPr/>
              </a:pPr>
              <a:t>9.7.2025. 7:56:24</a:t>
            </a:fld>
            <a:endParaRPr lang="hr-HR"/>
          </a:p>
        </p:txBody>
      </p:sp>
      <p:sp>
        <p:nvSpPr>
          <p:cNvPr id="6" name="Footer Placeholder 5"/>
          <p:cNvSpPr>
            <a:spLocks noGrp="1"/>
          </p:cNvSpPr>
          <p:nvPr>
            <p:ph type="ftr" sz="quarter" idx="11"/>
          </p:nvPr>
        </p:nvSpPr>
        <p:spPr/>
        <p:txBody>
          <a:bodyPr/>
          <a:lstStyle>
            <a:lvl1pPr>
              <a:defRPr/>
            </a:lvl1pPr>
          </a:lstStyle>
          <a:p>
            <a:pPr>
              <a:defRPr/>
            </a:pPr>
            <a:endParaRPr lang="hr-HR"/>
          </a:p>
        </p:txBody>
      </p:sp>
      <p:sp>
        <p:nvSpPr>
          <p:cNvPr id="7" name="Slide Number Placeholder 6"/>
          <p:cNvSpPr>
            <a:spLocks noGrp="1"/>
          </p:cNvSpPr>
          <p:nvPr>
            <p:ph type="sldNum" sz="quarter" idx="12"/>
          </p:nvPr>
        </p:nvSpPr>
        <p:spPr/>
        <p:txBody>
          <a:bodyPr/>
          <a:lstStyle>
            <a:lvl1pPr>
              <a:defRPr/>
            </a:lvl1pPr>
          </a:lstStyle>
          <a:p>
            <a:pPr>
              <a:defRPr/>
            </a:pPr>
            <a:fld id="{44E7E34E-4791-4B99-88C5-006F2F7A14D2}" type="slidenum">
              <a:rPr lang="hr-HR"/>
              <a:pPr>
                <a:defRPr/>
              </a:pPr>
              <a:t>‹#›</a:t>
            </a:fld>
            <a:endParaRPr lang="hr-H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4"/>
          <p:cNvSpPr>
            <a:spLocks noGrp="1"/>
          </p:cNvSpPr>
          <p:nvPr>
            <p:ph type="dt" sz="half" idx="10"/>
          </p:nvPr>
        </p:nvSpPr>
        <p:spPr/>
        <p:txBody>
          <a:bodyPr/>
          <a:lstStyle>
            <a:lvl1pPr>
              <a:defRPr/>
            </a:lvl1pPr>
          </a:lstStyle>
          <a:p>
            <a:pPr>
              <a:defRPr/>
            </a:pPr>
            <a:fld id="{3CAEB2CE-878E-4885-AF55-215F38DDDA61}" type="datetime9">
              <a:rPr lang="hr-HR" smtClean="0"/>
              <a:pPr>
                <a:defRPr/>
              </a:pPr>
              <a:t>9.7.2025. 7:56:24</a:t>
            </a:fld>
            <a:endParaRPr lang="hr-HR"/>
          </a:p>
        </p:txBody>
      </p:sp>
      <p:sp>
        <p:nvSpPr>
          <p:cNvPr id="5" name="Footer Placeholder 5"/>
          <p:cNvSpPr>
            <a:spLocks noGrp="1"/>
          </p:cNvSpPr>
          <p:nvPr>
            <p:ph type="ftr" sz="quarter" idx="11"/>
          </p:nvPr>
        </p:nvSpPr>
        <p:spPr/>
        <p:txBody>
          <a:bodyPr/>
          <a:lstStyle>
            <a:lvl1pPr>
              <a:defRPr/>
            </a:lvl1pPr>
          </a:lstStyle>
          <a:p>
            <a:pPr>
              <a:defRPr/>
            </a:pPr>
            <a:endParaRPr lang="hr-HR"/>
          </a:p>
        </p:txBody>
      </p:sp>
      <p:sp>
        <p:nvSpPr>
          <p:cNvPr id="6" name="Slide Number Placeholder 6"/>
          <p:cNvSpPr>
            <a:spLocks noGrp="1"/>
          </p:cNvSpPr>
          <p:nvPr>
            <p:ph type="sldNum" sz="quarter" idx="12"/>
          </p:nvPr>
        </p:nvSpPr>
        <p:spPr/>
        <p:txBody>
          <a:bodyPr/>
          <a:lstStyle>
            <a:lvl1pPr>
              <a:defRPr/>
            </a:lvl1pPr>
          </a:lstStyle>
          <a:p>
            <a:pPr>
              <a:defRPr/>
            </a:pPr>
            <a:fld id="{6150CF01-5599-4460-81E8-9752A2061E78}" type="slidenum">
              <a:rPr lang="hr-HR"/>
              <a:pPr>
                <a:defRPr/>
              </a:pPr>
              <a:t>‹#›</a:t>
            </a:fld>
            <a:endParaRPr lang="hr-H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613" y="1600200"/>
            <a:ext cx="2135187" cy="4757738"/>
          </a:xfr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142875" y="1600200"/>
            <a:ext cx="6256338" cy="47577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4"/>
          <p:cNvSpPr>
            <a:spLocks noGrp="1"/>
          </p:cNvSpPr>
          <p:nvPr>
            <p:ph type="dt" sz="half" idx="10"/>
          </p:nvPr>
        </p:nvSpPr>
        <p:spPr/>
        <p:txBody>
          <a:bodyPr/>
          <a:lstStyle>
            <a:lvl1pPr>
              <a:defRPr/>
            </a:lvl1pPr>
          </a:lstStyle>
          <a:p>
            <a:pPr>
              <a:defRPr/>
            </a:pPr>
            <a:fld id="{E0F736E4-B18B-4B73-8CDD-E9FCE501C1A7}" type="datetime9">
              <a:rPr lang="hr-HR" smtClean="0"/>
              <a:pPr>
                <a:defRPr/>
              </a:pPr>
              <a:t>9.7.2025. 7:56:24</a:t>
            </a:fld>
            <a:endParaRPr lang="hr-HR"/>
          </a:p>
        </p:txBody>
      </p:sp>
      <p:sp>
        <p:nvSpPr>
          <p:cNvPr id="5" name="Footer Placeholder 5"/>
          <p:cNvSpPr>
            <a:spLocks noGrp="1"/>
          </p:cNvSpPr>
          <p:nvPr>
            <p:ph type="ftr" sz="quarter" idx="11"/>
          </p:nvPr>
        </p:nvSpPr>
        <p:spPr/>
        <p:txBody>
          <a:bodyPr/>
          <a:lstStyle>
            <a:lvl1pPr>
              <a:defRPr/>
            </a:lvl1pPr>
          </a:lstStyle>
          <a:p>
            <a:pPr>
              <a:defRPr/>
            </a:pPr>
            <a:endParaRPr lang="hr-HR"/>
          </a:p>
        </p:txBody>
      </p:sp>
      <p:sp>
        <p:nvSpPr>
          <p:cNvPr id="6" name="Slide Number Placeholder 6"/>
          <p:cNvSpPr>
            <a:spLocks noGrp="1"/>
          </p:cNvSpPr>
          <p:nvPr>
            <p:ph type="sldNum" sz="quarter" idx="12"/>
          </p:nvPr>
        </p:nvSpPr>
        <p:spPr/>
        <p:txBody>
          <a:bodyPr/>
          <a:lstStyle>
            <a:lvl1pPr>
              <a:defRPr/>
            </a:lvl1pPr>
          </a:lstStyle>
          <a:p>
            <a:pPr>
              <a:defRPr/>
            </a:pPr>
            <a:fld id="{860776CE-0181-4409-92EB-69C929BC887E}" type="slidenum">
              <a:rPr lang="hr-HR"/>
              <a:pPr>
                <a:defRPr/>
              </a:pPr>
              <a:t>‹#›</a:t>
            </a:fld>
            <a:endParaRPr lang="hr-HR"/>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hr-H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hr-HR"/>
          </a:p>
        </p:txBody>
      </p:sp>
      <p:sp>
        <p:nvSpPr>
          <p:cNvPr id="4" name="Date Placeholder 6"/>
          <p:cNvSpPr>
            <a:spLocks noGrp="1"/>
          </p:cNvSpPr>
          <p:nvPr>
            <p:ph type="dt" sz="half" idx="10"/>
          </p:nvPr>
        </p:nvSpPr>
        <p:spPr/>
        <p:txBody>
          <a:bodyPr/>
          <a:lstStyle>
            <a:lvl1pPr>
              <a:defRPr/>
            </a:lvl1pPr>
          </a:lstStyle>
          <a:p>
            <a:pPr>
              <a:defRPr/>
            </a:pPr>
            <a:fld id="{877B57C6-7CB0-4311-BC5D-F0EC305518B9}" type="datetime9">
              <a:rPr lang="hr-HR" smtClean="0"/>
              <a:pPr>
                <a:defRPr/>
              </a:pPr>
              <a:t>9.7.2025. 7:56:24</a:t>
            </a:fld>
            <a:endParaRPr lang="hr-HR"/>
          </a:p>
        </p:txBody>
      </p:sp>
      <p:sp>
        <p:nvSpPr>
          <p:cNvPr id="5" name="Footer Placeholder 7"/>
          <p:cNvSpPr>
            <a:spLocks noGrp="1"/>
          </p:cNvSpPr>
          <p:nvPr>
            <p:ph type="ftr" sz="quarter" idx="11"/>
          </p:nvPr>
        </p:nvSpPr>
        <p:spPr/>
        <p:txBody>
          <a:bodyPr/>
          <a:lstStyle>
            <a:lvl1pPr>
              <a:defRPr/>
            </a:lvl1pPr>
          </a:lstStyle>
          <a:p>
            <a:pPr>
              <a:defRPr/>
            </a:pPr>
            <a:endParaRPr lang="hr-HR"/>
          </a:p>
        </p:txBody>
      </p:sp>
      <p:sp>
        <p:nvSpPr>
          <p:cNvPr id="6" name="Slide Number Placeholder 8"/>
          <p:cNvSpPr>
            <a:spLocks noGrp="1"/>
          </p:cNvSpPr>
          <p:nvPr>
            <p:ph type="sldNum" sz="quarter" idx="12"/>
          </p:nvPr>
        </p:nvSpPr>
        <p:spPr/>
        <p:txBody>
          <a:bodyPr/>
          <a:lstStyle>
            <a:lvl1pPr>
              <a:defRPr/>
            </a:lvl1pPr>
          </a:lstStyle>
          <a:p>
            <a:pPr>
              <a:defRPr/>
            </a:pPr>
            <a:fld id="{39D88C47-F638-4755-971D-190D8A0CA1D7}" type="slidenum">
              <a:rPr lang="hr-HR"/>
              <a:pPr>
                <a:defRPr/>
              </a:pPr>
              <a:t>‹#›</a:t>
            </a:fld>
            <a:endParaRPr lang="hr-H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6"/>
          <p:cNvSpPr>
            <a:spLocks noGrp="1"/>
          </p:cNvSpPr>
          <p:nvPr>
            <p:ph type="dt" sz="half" idx="10"/>
          </p:nvPr>
        </p:nvSpPr>
        <p:spPr/>
        <p:txBody>
          <a:bodyPr/>
          <a:lstStyle>
            <a:lvl1pPr>
              <a:defRPr/>
            </a:lvl1pPr>
          </a:lstStyle>
          <a:p>
            <a:pPr>
              <a:defRPr/>
            </a:pPr>
            <a:fld id="{05A707A2-D661-4883-849C-04347EDA3192}" type="datetime9">
              <a:rPr lang="hr-HR" smtClean="0"/>
              <a:pPr>
                <a:defRPr/>
              </a:pPr>
              <a:t>9.7.2025. 7:56:24</a:t>
            </a:fld>
            <a:endParaRPr lang="hr-HR"/>
          </a:p>
        </p:txBody>
      </p:sp>
      <p:sp>
        <p:nvSpPr>
          <p:cNvPr id="5" name="Footer Placeholder 7"/>
          <p:cNvSpPr>
            <a:spLocks noGrp="1"/>
          </p:cNvSpPr>
          <p:nvPr>
            <p:ph type="ftr" sz="quarter" idx="11"/>
          </p:nvPr>
        </p:nvSpPr>
        <p:spPr/>
        <p:txBody>
          <a:bodyPr/>
          <a:lstStyle>
            <a:lvl1pPr>
              <a:defRPr/>
            </a:lvl1pPr>
          </a:lstStyle>
          <a:p>
            <a:pPr>
              <a:defRPr/>
            </a:pPr>
            <a:endParaRPr lang="hr-HR"/>
          </a:p>
        </p:txBody>
      </p:sp>
      <p:sp>
        <p:nvSpPr>
          <p:cNvPr id="6" name="Slide Number Placeholder 8"/>
          <p:cNvSpPr>
            <a:spLocks noGrp="1"/>
          </p:cNvSpPr>
          <p:nvPr>
            <p:ph type="sldNum" sz="quarter" idx="12"/>
          </p:nvPr>
        </p:nvSpPr>
        <p:spPr/>
        <p:txBody>
          <a:bodyPr/>
          <a:lstStyle>
            <a:lvl1pPr>
              <a:defRPr/>
            </a:lvl1pPr>
          </a:lstStyle>
          <a:p>
            <a:pPr>
              <a:defRPr/>
            </a:pPr>
            <a:fld id="{72454086-BED7-4376-80A6-39FCF715FBCF}" type="slidenum">
              <a:rPr lang="hr-HR"/>
              <a:pPr>
                <a:defRPr/>
              </a:pPr>
              <a:t>‹#›</a:t>
            </a:fld>
            <a:endParaRPr lang="hr-HR"/>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hr-H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6"/>
          <p:cNvSpPr>
            <a:spLocks noGrp="1"/>
          </p:cNvSpPr>
          <p:nvPr>
            <p:ph type="dt" sz="half" idx="10"/>
          </p:nvPr>
        </p:nvSpPr>
        <p:spPr/>
        <p:txBody>
          <a:bodyPr/>
          <a:lstStyle>
            <a:lvl1pPr>
              <a:defRPr/>
            </a:lvl1pPr>
          </a:lstStyle>
          <a:p>
            <a:pPr>
              <a:defRPr/>
            </a:pPr>
            <a:fld id="{0BB8AA35-17E9-404F-BDDC-35428A4FB6B6}" type="datetime9">
              <a:rPr lang="hr-HR" smtClean="0"/>
              <a:pPr>
                <a:defRPr/>
              </a:pPr>
              <a:t>9.7.2025. 7:56:24</a:t>
            </a:fld>
            <a:endParaRPr lang="hr-HR"/>
          </a:p>
        </p:txBody>
      </p:sp>
      <p:sp>
        <p:nvSpPr>
          <p:cNvPr id="5" name="Footer Placeholder 7"/>
          <p:cNvSpPr>
            <a:spLocks noGrp="1"/>
          </p:cNvSpPr>
          <p:nvPr>
            <p:ph type="ftr" sz="quarter" idx="11"/>
          </p:nvPr>
        </p:nvSpPr>
        <p:spPr/>
        <p:txBody>
          <a:bodyPr/>
          <a:lstStyle>
            <a:lvl1pPr>
              <a:defRPr/>
            </a:lvl1pPr>
          </a:lstStyle>
          <a:p>
            <a:pPr>
              <a:defRPr/>
            </a:pPr>
            <a:endParaRPr lang="hr-HR"/>
          </a:p>
        </p:txBody>
      </p:sp>
      <p:sp>
        <p:nvSpPr>
          <p:cNvPr id="6" name="Slide Number Placeholder 8"/>
          <p:cNvSpPr>
            <a:spLocks noGrp="1"/>
          </p:cNvSpPr>
          <p:nvPr>
            <p:ph type="sldNum" sz="quarter" idx="12"/>
          </p:nvPr>
        </p:nvSpPr>
        <p:spPr/>
        <p:txBody>
          <a:bodyPr/>
          <a:lstStyle>
            <a:lvl1pPr>
              <a:defRPr/>
            </a:lvl1pPr>
          </a:lstStyle>
          <a:p>
            <a:pPr>
              <a:defRPr/>
            </a:pPr>
            <a:fld id="{D3AC4B96-73E2-4DC4-ACEB-F71964F7C547}" type="slidenum">
              <a:rPr lang="hr-HR"/>
              <a:pPr>
                <a:defRPr/>
              </a:pPr>
              <a:t>‹#›</a:t>
            </a:fld>
            <a:endParaRPr lang="hr-H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6"/>
          <p:cNvSpPr>
            <a:spLocks noGrp="1"/>
          </p:cNvSpPr>
          <p:nvPr>
            <p:ph type="dt" sz="half" idx="10"/>
          </p:nvPr>
        </p:nvSpPr>
        <p:spPr/>
        <p:txBody>
          <a:bodyPr/>
          <a:lstStyle>
            <a:lvl1pPr>
              <a:defRPr/>
            </a:lvl1pPr>
          </a:lstStyle>
          <a:p>
            <a:pPr>
              <a:defRPr/>
            </a:pPr>
            <a:fld id="{466ACEE4-8792-4D51-A687-7106B2252A08}" type="datetime9">
              <a:rPr lang="hr-HR" smtClean="0"/>
              <a:pPr>
                <a:defRPr/>
              </a:pPr>
              <a:t>9.7.2025. 7:56:24</a:t>
            </a:fld>
            <a:endParaRPr lang="hr-HR"/>
          </a:p>
        </p:txBody>
      </p:sp>
      <p:sp>
        <p:nvSpPr>
          <p:cNvPr id="6" name="Footer Placeholder 7"/>
          <p:cNvSpPr>
            <a:spLocks noGrp="1"/>
          </p:cNvSpPr>
          <p:nvPr>
            <p:ph type="ftr" sz="quarter" idx="11"/>
          </p:nvPr>
        </p:nvSpPr>
        <p:spPr/>
        <p:txBody>
          <a:bodyPr/>
          <a:lstStyle>
            <a:lvl1pPr>
              <a:defRPr/>
            </a:lvl1pPr>
          </a:lstStyle>
          <a:p>
            <a:pPr>
              <a:defRPr/>
            </a:pPr>
            <a:endParaRPr lang="hr-HR"/>
          </a:p>
        </p:txBody>
      </p:sp>
      <p:sp>
        <p:nvSpPr>
          <p:cNvPr id="7" name="Slide Number Placeholder 8"/>
          <p:cNvSpPr>
            <a:spLocks noGrp="1"/>
          </p:cNvSpPr>
          <p:nvPr>
            <p:ph type="sldNum" sz="quarter" idx="12"/>
          </p:nvPr>
        </p:nvSpPr>
        <p:spPr/>
        <p:txBody>
          <a:bodyPr/>
          <a:lstStyle>
            <a:lvl1pPr>
              <a:defRPr/>
            </a:lvl1pPr>
          </a:lstStyle>
          <a:p>
            <a:pPr>
              <a:defRPr/>
            </a:pPr>
            <a:fld id="{B2F0BC46-1F64-4454-81EF-6A6DA00017AE}" type="slidenum">
              <a:rPr lang="hr-HR"/>
              <a:pPr>
                <a:defRPr/>
              </a:pPr>
              <a:t>‹#›</a:t>
            </a:fld>
            <a:endParaRPr lang="hr-H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hr-H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6"/>
          <p:cNvSpPr>
            <a:spLocks noGrp="1"/>
          </p:cNvSpPr>
          <p:nvPr>
            <p:ph type="dt" sz="half" idx="10"/>
          </p:nvPr>
        </p:nvSpPr>
        <p:spPr/>
        <p:txBody>
          <a:bodyPr/>
          <a:lstStyle>
            <a:lvl1pPr>
              <a:defRPr/>
            </a:lvl1pPr>
          </a:lstStyle>
          <a:p>
            <a:pPr>
              <a:defRPr/>
            </a:pPr>
            <a:fld id="{177174D5-A668-4BAE-81B4-DA31CB50A275}" type="datetime9">
              <a:rPr lang="hr-HR" smtClean="0"/>
              <a:pPr>
                <a:defRPr/>
              </a:pPr>
              <a:t>9.7.2025. 7:56:24</a:t>
            </a:fld>
            <a:endParaRPr lang="hr-HR"/>
          </a:p>
        </p:txBody>
      </p:sp>
      <p:sp>
        <p:nvSpPr>
          <p:cNvPr id="8" name="Footer Placeholder 7"/>
          <p:cNvSpPr>
            <a:spLocks noGrp="1"/>
          </p:cNvSpPr>
          <p:nvPr>
            <p:ph type="ftr" sz="quarter" idx="11"/>
          </p:nvPr>
        </p:nvSpPr>
        <p:spPr/>
        <p:txBody>
          <a:bodyPr/>
          <a:lstStyle>
            <a:lvl1pPr>
              <a:defRPr/>
            </a:lvl1pPr>
          </a:lstStyle>
          <a:p>
            <a:pPr>
              <a:defRPr/>
            </a:pPr>
            <a:endParaRPr lang="hr-HR"/>
          </a:p>
        </p:txBody>
      </p:sp>
      <p:sp>
        <p:nvSpPr>
          <p:cNvPr id="9" name="Slide Number Placeholder 8"/>
          <p:cNvSpPr>
            <a:spLocks noGrp="1"/>
          </p:cNvSpPr>
          <p:nvPr>
            <p:ph type="sldNum" sz="quarter" idx="12"/>
          </p:nvPr>
        </p:nvSpPr>
        <p:spPr/>
        <p:txBody>
          <a:bodyPr/>
          <a:lstStyle>
            <a:lvl1pPr>
              <a:defRPr/>
            </a:lvl1pPr>
          </a:lstStyle>
          <a:p>
            <a:pPr>
              <a:defRPr/>
            </a:pPr>
            <a:fld id="{10895CB1-C2AA-4788-880D-2EE89635EEA6}" type="slidenum">
              <a:rPr lang="hr-HR"/>
              <a:pPr>
                <a:defRPr/>
              </a:pPr>
              <a:t>‹#›</a:t>
            </a:fld>
            <a:endParaRPr lang="hr-H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Date Placeholder 6"/>
          <p:cNvSpPr>
            <a:spLocks noGrp="1"/>
          </p:cNvSpPr>
          <p:nvPr>
            <p:ph type="dt" sz="half" idx="10"/>
          </p:nvPr>
        </p:nvSpPr>
        <p:spPr/>
        <p:txBody>
          <a:bodyPr/>
          <a:lstStyle>
            <a:lvl1pPr>
              <a:defRPr/>
            </a:lvl1pPr>
          </a:lstStyle>
          <a:p>
            <a:pPr>
              <a:defRPr/>
            </a:pPr>
            <a:fld id="{A9EF47A4-AC59-4706-9D9C-B2DEE047AFC4}" type="datetime9">
              <a:rPr lang="hr-HR" smtClean="0"/>
              <a:pPr>
                <a:defRPr/>
              </a:pPr>
              <a:t>9.7.2025. 7:56:24</a:t>
            </a:fld>
            <a:endParaRPr lang="hr-HR"/>
          </a:p>
        </p:txBody>
      </p:sp>
      <p:sp>
        <p:nvSpPr>
          <p:cNvPr id="4" name="Footer Placeholder 7"/>
          <p:cNvSpPr>
            <a:spLocks noGrp="1"/>
          </p:cNvSpPr>
          <p:nvPr>
            <p:ph type="ftr" sz="quarter" idx="11"/>
          </p:nvPr>
        </p:nvSpPr>
        <p:spPr/>
        <p:txBody>
          <a:bodyPr/>
          <a:lstStyle>
            <a:lvl1pPr>
              <a:defRPr/>
            </a:lvl1pPr>
          </a:lstStyle>
          <a:p>
            <a:pPr>
              <a:defRPr/>
            </a:pPr>
            <a:endParaRPr lang="hr-HR"/>
          </a:p>
        </p:txBody>
      </p:sp>
      <p:sp>
        <p:nvSpPr>
          <p:cNvPr id="5" name="Slide Number Placeholder 8"/>
          <p:cNvSpPr>
            <a:spLocks noGrp="1"/>
          </p:cNvSpPr>
          <p:nvPr>
            <p:ph type="sldNum" sz="quarter" idx="12"/>
          </p:nvPr>
        </p:nvSpPr>
        <p:spPr/>
        <p:txBody>
          <a:bodyPr/>
          <a:lstStyle>
            <a:lvl1pPr>
              <a:defRPr/>
            </a:lvl1pPr>
          </a:lstStyle>
          <a:p>
            <a:pPr>
              <a:defRPr/>
            </a:pPr>
            <a:fld id="{E10F1E1B-C318-4540-83A4-16BB1E42F486}" type="slidenum">
              <a:rPr lang="hr-HR"/>
              <a:pPr>
                <a:defRPr/>
              </a:pPr>
              <a:t>‹#›</a:t>
            </a:fld>
            <a:endParaRPr lang="hr-HR"/>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6"/>
          <p:cNvSpPr>
            <a:spLocks noGrp="1"/>
          </p:cNvSpPr>
          <p:nvPr>
            <p:ph type="dt" sz="half" idx="10"/>
          </p:nvPr>
        </p:nvSpPr>
        <p:spPr/>
        <p:txBody>
          <a:bodyPr/>
          <a:lstStyle>
            <a:lvl1pPr>
              <a:defRPr/>
            </a:lvl1pPr>
          </a:lstStyle>
          <a:p>
            <a:pPr>
              <a:defRPr/>
            </a:pPr>
            <a:fld id="{382E4354-1A06-4421-8774-71FD78451728}" type="datetime9">
              <a:rPr lang="hr-HR" smtClean="0"/>
              <a:pPr>
                <a:defRPr/>
              </a:pPr>
              <a:t>9.7.2025. 7:56:24</a:t>
            </a:fld>
            <a:endParaRPr lang="hr-HR"/>
          </a:p>
        </p:txBody>
      </p:sp>
      <p:sp>
        <p:nvSpPr>
          <p:cNvPr id="3" name="Footer Placeholder 7"/>
          <p:cNvSpPr>
            <a:spLocks noGrp="1"/>
          </p:cNvSpPr>
          <p:nvPr>
            <p:ph type="ftr" sz="quarter" idx="11"/>
          </p:nvPr>
        </p:nvSpPr>
        <p:spPr/>
        <p:txBody>
          <a:bodyPr/>
          <a:lstStyle>
            <a:lvl1pPr>
              <a:defRPr/>
            </a:lvl1pPr>
          </a:lstStyle>
          <a:p>
            <a:pPr>
              <a:defRPr/>
            </a:pPr>
            <a:endParaRPr lang="hr-HR"/>
          </a:p>
        </p:txBody>
      </p:sp>
      <p:sp>
        <p:nvSpPr>
          <p:cNvPr id="4" name="Slide Number Placeholder 8"/>
          <p:cNvSpPr>
            <a:spLocks noGrp="1"/>
          </p:cNvSpPr>
          <p:nvPr>
            <p:ph type="sldNum" sz="quarter" idx="12"/>
          </p:nvPr>
        </p:nvSpPr>
        <p:spPr/>
        <p:txBody>
          <a:bodyPr/>
          <a:lstStyle>
            <a:lvl1pPr>
              <a:defRPr/>
            </a:lvl1pPr>
          </a:lstStyle>
          <a:p>
            <a:pPr>
              <a:defRPr/>
            </a:pPr>
            <a:fld id="{F2AA4CD3-B7A9-453B-8FD1-D6CAC43F7B85}" type="slidenum">
              <a:rPr lang="hr-HR"/>
              <a:pPr>
                <a:defRPr/>
              </a:pPr>
              <a:t>‹#›</a:t>
            </a:fld>
            <a:endParaRPr lang="hr-HR"/>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hr-H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6"/>
          <p:cNvSpPr>
            <a:spLocks noGrp="1"/>
          </p:cNvSpPr>
          <p:nvPr>
            <p:ph type="dt" sz="half" idx="10"/>
          </p:nvPr>
        </p:nvSpPr>
        <p:spPr/>
        <p:txBody>
          <a:bodyPr/>
          <a:lstStyle>
            <a:lvl1pPr>
              <a:defRPr/>
            </a:lvl1pPr>
          </a:lstStyle>
          <a:p>
            <a:pPr>
              <a:defRPr/>
            </a:pPr>
            <a:fld id="{616E2AB3-F6AC-4BE9-B97B-F2C3304AEE25}" type="datetime9">
              <a:rPr lang="hr-HR" smtClean="0"/>
              <a:pPr>
                <a:defRPr/>
              </a:pPr>
              <a:t>9.7.2025. 7:56:24</a:t>
            </a:fld>
            <a:endParaRPr lang="hr-HR"/>
          </a:p>
        </p:txBody>
      </p:sp>
      <p:sp>
        <p:nvSpPr>
          <p:cNvPr id="6" name="Footer Placeholder 7"/>
          <p:cNvSpPr>
            <a:spLocks noGrp="1"/>
          </p:cNvSpPr>
          <p:nvPr>
            <p:ph type="ftr" sz="quarter" idx="11"/>
          </p:nvPr>
        </p:nvSpPr>
        <p:spPr/>
        <p:txBody>
          <a:bodyPr/>
          <a:lstStyle>
            <a:lvl1pPr>
              <a:defRPr/>
            </a:lvl1pPr>
          </a:lstStyle>
          <a:p>
            <a:pPr>
              <a:defRPr/>
            </a:pPr>
            <a:endParaRPr lang="hr-HR"/>
          </a:p>
        </p:txBody>
      </p:sp>
      <p:sp>
        <p:nvSpPr>
          <p:cNvPr id="7" name="Slide Number Placeholder 8"/>
          <p:cNvSpPr>
            <a:spLocks noGrp="1"/>
          </p:cNvSpPr>
          <p:nvPr>
            <p:ph type="sldNum" sz="quarter" idx="12"/>
          </p:nvPr>
        </p:nvSpPr>
        <p:spPr/>
        <p:txBody>
          <a:bodyPr/>
          <a:lstStyle>
            <a:lvl1pPr>
              <a:defRPr/>
            </a:lvl1pPr>
          </a:lstStyle>
          <a:p>
            <a:pPr>
              <a:defRPr/>
            </a:pPr>
            <a:fld id="{9A8FBB8F-2C2C-4E2A-9542-07828AA8726E}" type="slidenum">
              <a:rPr lang="hr-HR"/>
              <a:pPr>
                <a:defRPr/>
              </a:pPr>
              <a:t>‹#›</a:t>
            </a:fld>
            <a:endParaRPr lang="hr-H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hr-H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6"/>
          <p:cNvSpPr>
            <a:spLocks noGrp="1"/>
          </p:cNvSpPr>
          <p:nvPr>
            <p:ph type="dt" sz="half" idx="10"/>
          </p:nvPr>
        </p:nvSpPr>
        <p:spPr/>
        <p:txBody>
          <a:bodyPr/>
          <a:lstStyle>
            <a:lvl1pPr>
              <a:defRPr/>
            </a:lvl1pPr>
          </a:lstStyle>
          <a:p>
            <a:pPr>
              <a:defRPr/>
            </a:pPr>
            <a:fld id="{96987CB9-32AF-4E99-B40A-CB7A412C8CD8}" type="datetime9">
              <a:rPr lang="hr-HR" smtClean="0"/>
              <a:pPr>
                <a:defRPr/>
              </a:pPr>
              <a:t>9.7.2025. 7:56:24</a:t>
            </a:fld>
            <a:endParaRPr lang="hr-HR"/>
          </a:p>
        </p:txBody>
      </p:sp>
      <p:sp>
        <p:nvSpPr>
          <p:cNvPr id="6" name="Footer Placeholder 7"/>
          <p:cNvSpPr>
            <a:spLocks noGrp="1"/>
          </p:cNvSpPr>
          <p:nvPr>
            <p:ph type="ftr" sz="quarter" idx="11"/>
          </p:nvPr>
        </p:nvSpPr>
        <p:spPr/>
        <p:txBody>
          <a:bodyPr/>
          <a:lstStyle>
            <a:lvl1pPr>
              <a:defRPr/>
            </a:lvl1pPr>
          </a:lstStyle>
          <a:p>
            <a:pPr>
              <a:defRPr/>
            </a:pPr>
            <a:endParaRPr lang="hr-HR"/>
          </a:p>
        </p:txBody>
      </p:sp>
      <p:sp>
        <p:nvSpPr>
          <p:cNvPr id="7" name="Slide Number Placeholder 8"/>
          <p:cNvSpPr>
            <a:spLocks noGrp="1"/>
          </p:cNvSpPr>
          <p:nvPr>
            <p:ph type="sldNum" sz="quarter" idx="12"/>
          </p:nvPr>
        </p:nvSpPr>
        <p:spPr/>
        <p:txBody>
          <a:bodyPr/>
          <a:lstStyle>
            <a:lvl1pPr>
              <a:defRPr/>
            </a:lvl1pPr>
          </a:lstStyle>
          <a:p>
            <a:pPr>
              <a:defRPr/>
            </a:pPr>
            <a:fld id="{9AC55BDB-E5B0-44A7-A98A-8D5FB78FC54B}" type="slidenum">
              <a:rPr lang="hr-HR"/>
              <a:pPr>
                <a:defRPr/>
              </a:pPr>
              <a:t>‹#›</a:t>
            </a:fld>
            <a:endParaRPr lang="hr-HR"/>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6"/>
          <p:cNvSpPr>
            <a:spLocks noGrp="1"/>
          </p:cNvSpPr>
          <p:nvPr>
            <p:ph type="dt" sz="half" idx="10"/>
          </p:nvPr>
        </p:nvSpPr>
        <p:spPr/>
        <p:txBody>
          <a:bodyPr/>
          <a:lstStyle>
            <a:lvl1pPr>
              <a:defRPr/>
            </a:lvl1pPr>
          </a:lstStyle>
          <a:p>
            <a:pPr>
              <a:defRPr/>
            </a:pPr>
            <a:fld id="{3031C554-020B-4924-BB79-E02A3BAD5807}" type="datetime9">
              <a:rPr lang="hr-HR" smtClean="0"/>
              <a:pPr>
                <a:defRPr/>
              </a:pPr>
              <a:t>9.7.2025. 7:56:24</a:t>
            </a:fld>
            <a:endParaRPr lang="hr-HR"/>
          </a:p>
        </p:txBody>
      </p:sp>
      <p:sp>
        <p:nvSpPr>
          <p:cNvPr id="5" name="Footer Placeholder 7"/>
          <p:cNvSpPr>
            <a:spLocks noGrp="1"/>
          </p:cNvSpPr>
          <p:nvPr>
            <p:ph type="ftr" sz="quarter" idx="11"/>
          </p:nvPr>
        </p:nvSpPr>
        <p:spPr/>
        <p:txBody>
          <a:bodyPr/>
          <a:lstStyle>
            <a:lvl1pPr>
              <a:defRPr/>
            </a:lvl1pPr>
          </a:lstStyle>
          <a:p>
            <a:pPr>
              <a:defRPr/>
            </a:pPr>
            <a:endParaRPr lang="hr-HR"/>
          </a:p>
        </p:txBody>
      </p:sp>
      <p:sp>
        <p:nvSpPr>
          <p:cNvPr id="6" name="Slide Number Placeholder 8"/>
          <p:cNvSpPr>
            <a:spLocks noGrp="1"/>
          </p:cNvSpPr>
          <p:nvPr>
            <p:ph type="sldNum" sz="quarter" idx="12"/>
          </p:nvPr>
        </p:nvSpPr>
        <p:spPr/>
        <p:txBody>
          <a:bodyPr/>
          <a:lstStyle>
            <a:lvl1pPr>
              <a:defRPr/>
            </a:lvl1pPr>
          </a:lstStyle>
          <a:p>
            <a:pPr>
              <a:defRPr/>
            </a:pPr>
            <a:fld id="{7C4F8D11-57F3-456F-8435-D1781A261BC7}" type="slidenum">
              <a:rPr lang="hr-HR"/>
              <a:pPr>
                <a:defRPr/>
              </a:pPr>
              <a:t>‹#›</a:t>
            </a:fld>
            <a:endParaRPr lang="hr-HR"/>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613" y="1600200"/>
            <a:ext cx="2135187" cy="4757738"/>
          </a:xfr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142875" y="1600200"/>
            <a:ext cx="6256338" cy="47577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6"/>
          <p:cNvSpPr>
            <a:spLocks noGrp="1"/>
          </p:cNvSpPr>
          <p:nvPr>
            <p:ph type="dt" sz="half" idx="10"/>
          </p:nvPr>
        </p:nvSpPr>
        <p:spPr/>
        <p:txBody>
          <a:bodyPr/>
          <a:lstStyle>
            <a:lvl1pPr>
              <a:defRPr/>
            </a:lvl1pPr>
          </a:lstStyle>
          <a:p>
            <a:pPr>
              <a:defRPr/>
            </a:pPr>
            <a:fld id="{EEFE0445-802F-4BF0-8697-8A5DE70A51DB}" type="datetime9">
              <a:rPr lang="hr-HR" smtClean="0"/>
              <a:pPr>
                <a:defRPr/>
              </a:pPr>
              <a:t>9.7.2025. 7:56:24</a:t>
            </a:fld>
            <a:endParaRPr lang="hr-HR"/>
          </a:p>
        </p:txBody>
      </p:sp>
      <p:sp>
        <p:nvSpPr>
          <p:cNvPr id="5" name="Footer Placeholder 7"/>
          <p:cNvSpPr>
            <a:spLocks noGrp="1"/>
          </p:cNvSpPr>
          <p:nvPr>
            <p:ph type="ftr" sz="quarter" idx="11"/>
          </p:nvPr>
        </p:nvSpPr>
        <p:spPr/>
        <p:txBody>
          <a:bodyPr/>
          <a:lstStyle>
            <a:lvl1pPr>
              <a:defRPr/>
            </a:lvl1pPr>
          </a:lstStyle>
          <a:p>
            <a:pPr>
              <a:defRPr/>
            </a:pPr>
            <a:endParaRPr lang="hr-HR"/>
          </a:p>
        </p:txBody>
      </p:sp>
      <p:sp>
        <p:nvSpPr>
          <p:cNvPr id="6" name="Slide Number Placeholder 8"/>
          <p:cNvSpPr>
            <a:spLocks noGrp="1"/>
          </p:cNvSpPr>
          <p:nvPr>
            <p:ph type="sldNum" sz="quarter" idx="12"/>
          </p:nvPr>
        </p:nvSpPr>
        <p:spPr/>
        <p:txBody>
          <a:bodyPr/>
          <a:lstStyle>
            <a:lvl1pPr>
              <a:defRPr/>
            </a:lvl1pPr>
          </a:lstStyle>
          <a:p>
            <a:pPr>
              <a:defRPr/>
            </a:pPr>
            <a:fld id="{1ECD95FB-B90F-4FFE-BB06-7164F285A8E8}" type="slidenum">
              <a:rPr lang="hr-HR"/>
              <a:pPr>
                <a:defRPr/>
              </a:pPr>
              <a:t>‹#›</a:t>
            </a:fld>
            <a:endParaRPr lang="hr-HR"/>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hr-H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hr-HR"/>
          </a:p>
        </p:txBody>
      </p:sp>
      <p:sp>
        <p:nvSpPr>
          <p:cNvPr id="4" name="Date Placeholder 2"/>
          <p:cNvSpPr>
            <a:spLocks noGrp="1"/>
          </p:cNvSpPr>
          <p:nvPr>
            <p:ph type="dt" sz="half" idx="10"/>
          </p:nvPr>
        </p:nvSpPr>
        <p:spPr/>
        <p:txBody>
          <a:bodyPr/>
          <a:lstStyle>
            <a:lvl1pPr>
              <a:defRPr/>
            </a:lvl1pPr>
          </a:lstStyle>
          <a:p>
            <a:pPr>
              <a:defRPr/>
            </a:pPr>
            <a:fld id="{1934A465-F562-4AED-97EF-3734B6443A91}" type="datetime9">
              <a:rPr lang="hr-HR" smtClean="0"/>
              <a:pPr>
                <a:defRPr/>
              </a:pPr>
              <a:t>9.7.2025. 7:56:24</a:t>
            </a:fld>
            <a:endParaRPr lang="hr-HR"/>
          </a:p>
        </p:txBody>
      </p:sp>
      <p:sp>
        <p:nvSpPr>
          <p:cNvPr id="5" name="Footer Placeholder 3"/>
          <p:cNvSpPr>
            <a:spLocks noGrp="1"/>
          </p:cNvSpPr>
          <p:nvPr>
            <p:ph type="ftr" sz="quarter" idx="11"/>
          </p:nvPr>
        </p:nvSpPr>
        <p:spPr/>
        <p:txBody>
          <a:bodyPr/>
          <a:lstStyle>
            <a:lvl1pPr>
              <a:defRPr/>
            </a:lvl1pPr>
          </a:lstStyle>
          <a:p>
            <a:pPr>
              <a:defRPr/>
            </a:pPr>
            <a:endParaRPr lang="hr-HR"/>
          </a:p>
        </p:txBody>
      </p:sp>
      <p:sp>
        <p:nvSpPr>
          <p:cNvPr id="6" name="Slide Number Placeholder 4"/>
          <p:cNvSpPr>
            <a:spLocks noGrp="1"/>
          </p:cNvSpPr>
          <p:nvPr>
            <p:ph type="sldNum" sz="quarter" idx="12"/>
          </p:nvPr>
        </p:nvSpPr>
        <p:spPr/>
        <p:txBody>
          <a:bodyPr/>
          <a:lstStyle>
            <a:lvl1pPr>
              <a:defRPr/>
            </a:lvl1pPr>
          </a:lstStyle>
          <a:p>
            <a:pPr>
              <a:defRPr/>
            </a:pPr>
            <a:fld id="{AC9D8BC7-1C5B-44BE-A220-010AA88D1C14}" type="slidenum">
              <a:rPr lang="hr-HR"/>
              <a:pPr>
                <a:defRPr/>
              </a:pPr>
              <a:t>‹#›</a:t>
            </a:fld>
            <a:endParaRPr lang="hr-HR"/>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2"/>
          <p:cNvSpPr>
            <a:spLocks noGrp="1"/>
          </p:cNvSpPr>
          <p:nvPr>
            <p:ph type="dt" sz="half" idx="10"/>
          </p:nvPr>
        </p:nvSpPr>
        <p:spPr/>
        <p:txBody>
          <a:bodyPr/>
          <a:lstStyle>
            <a:lvl1pPr>
              <a:defRPr/>
            </a:lvl1pPr>
          </a:lstStyle>
          <a:p>
            <a:pPr>
              <a:defRPr/>
            </a:pPr>
            <a:fld id="{2A0D09FB-4F1E-4DFD-9B85-003BDF2B8D6F}" type="datetime9">
              <a:rPr lang="hr-HR" smtClean="0"/>
              <a:pPr>
                <a:defRPr/>
              </a:pPr>
              <a:t>9.7.2025. 7:56:24</a:t>
            </a:fld>
            <a:endParaRPr lang="hr-HR"/>
          </a:p>
        </p:txBody>
      </p:sp>
      <p:sp>
        <p:nvSpPr>
          <p:cNvPr id="5" name="Footer Placeholder 3"/>
          <p:cNvSpPr>
            <a:spLocks noGrp="1"/>
          </p:cNvSpPr>
          <p:nvPr>
            <p:ph type="ftr" sz="quarter" idx="11"/>
          </p:nvPr>
        </p:nvSpPr>
        <p:spPr/>
        <p:txBody>
          <a:bodyPr/>
          <a:lstStyle>
            <a:lvl1pPr>
              <a:defRPr/>
            </a:lvl1pPr>
          </a:lstStyle>
          <a:p>
            <a:pPr>
              <a:defRPr/>
            </a:pPr>
            <a:endParaRPr lang="hr-HR"/>
          </a:p>
        </p:txBody>
      </p:sp>
      <p:sp>
        <p:nvSpPr>
          <p:cNvPr id="6" name="Slide Number Placeholder 4"/>
          <p:cNvSpPr>
            <a:spLocks noGrp="1"/>
          </p:cNvSpPr>
          <p:nvPr>
            <p:ph type="sldNum" sz="quarter" idx="12"/>
          </p:nvPr>
        </p:nvSpPr>
        <p:spPr/>
        <p:txBody>
          <a:bodyPr/>
          <a:lstStyle>
            <a:lvl1pPr>
              <a:defRPr/>
            </a:lvl1pPr>
          </a:lstStyle>
          <a:p>
            <a:pPr>
              <a:defRPr/>
            </a:pPr>
            <a:fld id="{47358080-D573-46E8-A4B6-44B4495E1019}" type="slidenum">
              <a:rPr lang="hr-HR"/>
              <a:pPr>
                <a:defRPr/>
              </a:pPr>
              <a:t>‹#›</a:t>
            </a:fld>
            <a:endParaRPr lang="hr-HR"/>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hr-H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2"/>
          <p:cNvSpPr>
            <a:spLocks noGrp="1"/>
          </p:cNvSpPr>
          <p:nvPr>
            <p:ph type="dt" sz="half" idx="10"/>
          </p:nvPr>
        </p:nvSpPr>
        <p:spPr/>
        <p:txBody>
          <a:bodyPr/>
          <a:lstStyle>
            <a:lvl1pPr>
              <a:defRPr/>
            </a:lvl1pPr>
          </a:lstStyle>
          <a:p>
            <a:pPr>
              <a:defRPr/>
            </a:pPr>
            <a:fld id="{F7E34976-EC71-486A-AA97-BB6C09320567}" type="datetime9">
              <a:rPr lang="hr-HR" smtClean="0"/>
              <a:pPr>
                <a:defRPr/>
              </a:pPr>
              <a:t>9.7.2025. 7:56:24</a:t>
            </a:fld>
            <a:endParaRPr lang="hr-HR"/>
          </a:p>
        </p:txBody>
      </p:sp>
      <p:sp>
        <p:nvSpPr>
          <p:cNvPr id="5" name="Footer Placeholder 3"/>
          <p:cNvSpPr>
            <a:spLocks noGrp="1"/>
          </p:cNvSpPr>
          <p:nvPr>
            <p:ph type="ftr" sz="quarter" idx="11"/>
          </p:nvPr>
        </p:nvSpPr>
        <p:spPr/>
        <p:txBody>
          <a:bodyPr/>
          <a:lstStyle>
            <a:lvl1pPr>
              <a:defRPr/>
            </a:lvl1pPr>
          </a:lstStyle>
          <a:p>
            <a:pPr>
              <a:defRPr/>
            </a:pPr>
            <a:endParaRPr lang="hr-HR"/>
          </a:p>
        </p:txBody>
      </p:sp>
      <p:sp>
        <p:nvSpPr>
          <p:cNvPr id="6" name="Slide Number Placeholder 4"/>
          <p:cNvSpPr>
            <a:spLocks noGrp="1"/>
          </p:cNvSpPr>
          <p:nvPr>
            <p:ph type="sldNum" sz="quarter" idx="12"/>
          </p:nvPr>
        </p:nvSpPr>
        <p:spPr/>
        <p:txBody>
          <a:bodyPr/>
          <a:lstStyle>
            <a:lvl1pPr>
              <a:defRPr/>
            </a:lvl1pPr>
          </a:lstStyle>
          <a:p>
            <a:pPr>
              <a:defRPr/>
            </a:pPr>
            <a:fld id="{477BE4FF-6BE9-4286-B0D3-C22E76AE8DA6}" type="slidenum">
              <a:rPr lang="hr-HR"/>
              <a:pPr>
                <a:defRPr/>
              </a:pPr>
              <a:t>‹#›</a:t>
            </a:fld>
            <a:endParaRPr lang="hr-HR"/>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2"/>
          <p:cNvSpPr>
            <a:spLocks noGrp="1"/>
          </p:cNvSpPr>
          <p:nvPr>
            <p:ph type="dt" sz="half" idx="10"/>
          </p:nvPr>
        </p:nvSpPr>
        <p:spPr/>
        <p:txBody>
          <a:bodyPr/>
          <a:lstStyle>
            <a:lvl1pPr>
              <a:defRPr/>
            </a:lvl1pPr>
          </a:lstStyle>
          <a:p>
            <a:pPr>
              <a:defRPr/>
            </a:pPr>
            <a:fld id="{21F94FF5-B717-4271-8CC3-62C44F961191}" type="datetime9">
              <a:rPr lang="hr-HR" smtClean="0"/>
              <a:pPr>
                <a:defRPr/>
              </a:pPr>
              <a:t>9.7.2025. 7:56:24</a:t>
            </a:fld>
            <a:endParaRPr lang="hr-HR"/>
          </a:p>
        </p:txBody>
      </p:sp>
      <p:sp>
        <p:nvSpPr>
          <p:cNvPr id="6" name="Footer Placeholder 3"/>
          <p:cNvSpPr>
            <a:spLocks noGrp="1"/>
          </p:cNvSpPr>
          <p:nvPr>
            <p:ph type="ftr" sz="quarter" idx="11"/>
          </p:nvPr>
        </p:nvSpPr>
        <p:spPr/>
        <p:txBody>
          <a:bodyPr/>
          <a:lstStyle>
            <a:lvl1pPr>
              <a:defRPr/>
            </a:lvl1pPr>
          </a:lstStyle>
          <a:p>
            <a:pPr>
              <a:defRPr/>
            </a:pPr>
            <a:endParaRPr lang="hr-HR"/>
          </a:p>
        </p:txBody>
      </p:sp>
      <p:sp>
        <p:nvSpPr>
          <p:cNvPr id="7" name="Slide Number Placeholder 4"/>
          <p:cNvSpPr>
            <a:spLocks noGrp="1"/>
          </p:cNvSpPr>
          <p:nvPr>
            <p:ph type="sldNum" sz="quarter" idx="12"/>
          </p:nvPr>
        </p:nvSpPr>
        <p:spPr/>
        <p:txBody>
          <a:bodyPr/>
          <a:lstStyle>
            <a:lvl1pPr>
              <a:defRPr/>
            </a:lvl1pPr>
          </a:lstStyle>
          <a:p>
            <a:pPr>
              <a:defRPr/>
            </a:pPr>
            <a:fld id="{576EA0A7-0C11-41A9-ACAD-F701EC2ED970}" type="slidenum">
              <a:rPr lang="hr-HR"/>
              <a:pPr>
                <a:defRPr/>
              </a:pPr>
              <a:t>‹#›</a:t>
            </a:fld>
            <a:endParaRPr lang="hr-HR"/>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hr-H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2"/>
          <p:cNvSpPr>
            <a:spLocks noGrp="1"/>
          </p:cNvSpPr>
          <p:nvPr>
            <p:ph type="dt" sz="half" idx="10"/>
          </p:nvPr>
        </p:nvSpPr>
        <p:spPr/>
        <p:txBody>
          <a:bodyPr/>
          <a:lstStyle>
            <a:lvl1pPr>
              <a:defRPr/>
            </a:lvl1pPr>
          </a:lstStyle>
          <a:p>
            <a:pPr>
              <a:defRPr/>
            </a:pPr>
            <a:fld id="{20C5970D-B2F2-438B-893A-2BA684AE615F}" type="datetime9">
              <a:rPr lang="hr-HR" smtClean="0"/>
              <a:pPr>
                <a:defRPr/>
              </a:pPr>
              <a:t>9.7.2025. 7:56:24</a:t>
            </a:fld>
            <a:endParaRPr lang="hr-HR"/>
          </a:p>
        </p:txBody>
      </p:sp>
      <p:sp>
        <p:nvSpPr>
          <p:cNvPr id="8" name="Footer Placeholder 3"/>
          <p:cNvSpPr>
            <a:spLocks noGrp="1"/>
          </p:cNvSpPr>
          <p:nvPr>
            <p:ph type="ftr" sz="quarter" idx="11"/>
          </p:nvPr>
        </p:nvSpPr>
        <p:spPr/>
        <p:txBody>
          <a:bodyPr/>
          <a:lstStyle>
            <a:lvl1pPr>
              <a:defRPr/>
            </a:lvl1pPr>
          </a:lstStyle>
          <a:p>
            <a:pPr>
              <a:defRPr/>
            </a:pPr>
            <a:endParaRPr lang="hr-HR"/>
          </a:p>
        </p:txBody>
      </p:sp>
      <p:sp>
        <p:nvSpPr>
          <p:cNvPr id="9" name="Slide Number Placeholder 4"/>
          <p:cNvSpPr>
            <a:spLocks noGrp="1"/>
          </p:cNvSpPr>
          <p:nvPr>
            <p:ph type="sldNum" sz="quarter" idx="12"/>
          </p:nvPr>
        </p:nvSpPr>
        <p:spPr/>
        <p:txBody>
          <a:bodyPr/>
          <a:lstStyle>
            <a:lvl1pPr>
              <a:defRPr/>
            </a:lvl1pPr>
          </a:lstStyle>
          <a:p>
            <a:pPr>
              <a:defRPr/>
            </a:pPr>
            <a:fld id="{FFE8F66A-1E40-4003-9CB8-E380EE3A2CC8}" type="slidenum">
              <a:rPr lang="hr-HR"/>
              <a:pPr>
                <a:defRPr/>
              </a:pPr>
              <a:t>‹#›</a:t>
            </a:fld>
            <a:endParaRPr lang="hr-HR"/>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Date Placeholder 2"/>
          <p:cNvSpPr>
            <a:spLocks noGrp="1"/>
          </p:cNvSpPr>
          <p:nvPr>
            <p:ph type="dt" sz="half" idx="10"/>
          </p:nvPr>
        </p:nvSpPr>
        <p:spPr/>
        <p:txBody>
          <a:bodyPr/>
          <a:lstStyle>
            <a:lvl1pPr>
              <a:defRPr/>
            </a:lvl1pPr>
          </a:lstStyle>
          <a:p>
            <a:pPr>
              <a:defRPr/>
            </a:pPr>
            <a:fld id="{429F6E47-858F-49D4-8816-826692829B4D}" type="datetime9">
              <a:rPr lang="hr-HR" smtClean="0"/>
              <a:pPr>
                <a:defRPr/>
              </a:pPr>
              <a:t>9.7.2025. 7:56:24</a:t>
            </a:fld>
            <a:endParaRPr lang="hr-HR"/>
          </a:p>
        </p:txBody>
      </p:sp>
      <p:sp>
        <p:nvSpPr>
          <p:cNvPr id="4" name="Footer Placeholder 3"/>
          <p:cNvSpPr>
            <a:spLocks noGrp="1"/>
          </p:cNvSpPr>
          <p:nvPr>
            <p:ph type="ftr" sz="quarter" idx="11"/>
          </p:nvPr>
        </p:nvSpPr>
        <p:spPr/>
        <p:txBody>
          <a:bodyPr/>
          <a:lstStyle>
            <a:lvl1pPr>
              <a:defRPr/>
            </a:lvl1pPr>
          </a:lstStyle>
          <a:p>
            <a:pPr>
              <a:defRPr/>
            </a:pPr>
            <a:endParaRPr lang="hr-HR"/>
          </a:p>
        </p:txBody>
      </p:sp>
      <p:sp>
        <p:nvSpPr>
          <p:cNvPr id="5" name="Slide Number Placeholder 4"/>
          <p:cNvSpPr>
            <a:spLocks noGrp="1"/>
          </p:cNvSpPr>
          <p:nvPr>
            <p:ph type="sldNum" sz="quarter" idx="12"/>
          </p:nvPr>
        </p:nvSpPr>
        <p:spPr/>
        <p:txBody>
          <a:bodyPr/>
          <a:lstStyle>
            <a:lvl1pPr>
              <a:defRPr/>
            </a:lvl1pPr>
          </a:lstStyle>
          <a:p>
            <a:pPr>
              <a:defRPr/>
            </a:pPr>
            <a:fld id="{AE726684-BF1A-4BBA-A385-DB921931A5B5}" type="slidenum">
              <a:rPr lang="hr-HR"/>
              <a:pPr>
                <a:defRPr/>
              </a:pPr>
              <a:t>‹#›</a:t>
            </a:fld>
            <a:endParaRPr lang="hr-HR"/>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A2EDED3C-3ECF-4399-A2E5-4AA6A4A6C7AB}" type="datetime9">
              <a:rPr lang="hr-HR" smtClean="0"/>
              <a:pPr>
                <a:defRPr/>
              </a:pPr>
              <a:t>9.7.2025. 7:56:24</a:t>
            </a:fld>
            <a:endParaRPr lang="hr-HR"/>
          </a:p>
        </p:txBody>
      </p:sp>
      <p:sp>
        <p:nvSpPr>
          <p:cNvPr id="3" name="Footer Placeholder 3"/>
          <p:cNvSpPr>
            <a:spLocks noGrp="1"/>
          </p:cNvSpPr>
          <p:nvPr>
            <p:ph type="ftr" sz="quarter" idx="11"/>
          </p:nvPr>
        </p:nvSpPr>
        <p:spPr/>
        <p:txBody>
          <a:bodyPr/>
          <a:lstStyle>
            <a:lvl1pPr>
              <a:defRPr/>
            </a:lvl1pPr>
          </a:lstStyle>
          <a:p>
            <a:pPr>
              <a:defRPr/>
            </a:pPr>
            <a:endParaRPr lang="hr-HR"/>
          </a:p>
        </p:txBody>
      </p:sp>
      <p:sp>
        <p:nvSpPr>
          <p:cNvPr id="4" name="Slide Number Placeholder 4"/>
          <p:cNvSpPr>
            <a:spLocks noGrp="1"/>
          </p:cNvSpPr>
          <p:nvPr>
            <p:ph type="sldNum" sz="quarter" idx="12"/>
          </p:nvPr>
        </p:nvSpPr>
        <p:spPr/>
        <p:txBody>
          <a:bodyPr/>
          <a:lstStyle>
            <a:lvl1pPr>
              <a:defRPr/>
            </a:lvl1pPr>
          </a:lstStyle>
          <a:p>
            <a:pPr>
              <a:defRPr/>
            </a:pPr>
            <a:fld id="{63893F15-22E1-43D1-A693-9418A7396CE3}" type="slidenum">
              <a:rPr lang="hr-HR"/>
              <a:pPr>
                <a:defRPr/>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hr-H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2"/>
          <p:cNvSpPr>
            <a:spLocks noGrp="1"/>
          </p:cNvSpPr>
          <p:nvPr>
            <p:ph type="dt" sz="half" idx="10"/>
          </p:nvPr>
        </p:nvSpPr>
        <p:spPr/>
        <p:txBody>
          <a:bodyPr/>
          <a:lstStyle>
            <a:lvl1pPr>
              <a:defRPr/>
            </a:lvl1pPr>
          </a:lstStyle>
          <a:p>
            <a:pPr>
              <a:defRPr/>
            </a:pPr>
            <a:fld id="{8D303335-3FF6-4F9C-ACFC-761EF3908C04}" type="datetime9">
              <a:rPr lang="hr-HR" smtClean="0"/>
              <a:pPr>
                <a:defRPr/>
              </a:pPr>
              <a:t>9.7.2025. 7:56:24</a:t>
            </a:fld>
            <a:endParaRPr lang="hr-HR"/>
          </a:p>
        </p:txBody>
      </p:sp>
      <p:sp>
        <p:nvSpPr>
          <p:cNvPr id="6" name="Footer Placeholder 3"/>
          <p:cNvSpPr>
            <a:spLocks noGrp="1"/>
          </p:cNvSpPr>
          <p:nvPr>
            <p:ph type="ftr" sz="quarter" idx="11"/>
          </p:nvPr>
        </p:nvSpPr>
        <p:spPr/>
        <p:txBody>
          <a:bodyPr/>
          <a:lstStyle>
            <a:lvl1pPr>
              <a:defRPr/>
            </a:lvl1pPr>
          </a:lstStyle>
          <a:p>
            <a:pPr>
              <a:defRPr/>
            </a:pPr>
            <a:endParaRPr lang="hr-HR"/>
          </a:p>
        </p:txBody>
      </p:sp>
      <p:sp>
        <p:nvSpPr>
          <p:cNvPr id="7" name="Slide Number Placeholder 4"/>
          <p:cNvSpPr>
            <a:spLocks noGrp="1"/>
          </p:cNvSpPr>
          <p:nvPr>
            <p:ph type="sldNum" sz="quarter" idx="12"/>
          </p:nvPr>
        </p:nvSpPr>
        <p:spPr/>
        <p:txBody>
          <a:bodyPr/>
          <a:lstStyle>
            <a:lvl1pPr>
              <a:defRPr/>
            </a:lvl1pPr>
          </a:lstStyle>
          <a:p>
            <a:pPr>
              <a:defRPr/>
            </a:pPr>
            <a:fld id="{C0C00789-FDC2-4164-B7EF-FF7E7CB91FB2}" type="slidenum">
              <a:rPr lang="hr-HR"/>
              <a:pPr>
                <a:defRPr/>
              </a:pPr>
              <a:t>‹#›</a:t>
            </a:fld>
            <a:endParaRPr lang="hr-HR"/>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hr-H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2"/>
          <p:cNvSpPr>
            <a:spLocks noGrp="1"/>
          </p:cNvSpPr>
          <p:nvPr>
            <p:ph type="dt" sz="half" idx="10"/>
          </p:nvPr>
        </p:nvSpPr>
        <p:spPr/>
        <p:txBody>
          <a:bodyPr/>
          <a:lstStyle>
            <a:lvl1pPr>
              <a:defRPr/>
            </a:lvl1pPr>
          </a:lstStyle>
          <a:p>
            <a:pPr>
              <a:defRPr/>
            </a:pPr>
            <a:fld id="{3D02789F-3AB1-4AB0-833D-48A347B4FEF7}" type="datetime9">
              <a:rPr lang="hr-HR" smtClean="0"/>
              <a:pPr>
                <a:defRPr/>
              </a:pPr>
              <a:t>9.7.2025. 7:56:24</a:t>
            </a:fld>
            <a:endParaRPr lang="hr-HR"/>
          </a:p>
        </p:txBody>
      </p:sp>
      <p:sp>
        <p:nvSpPr>
          <p:cNvPr id="6" name="Footer Placeholder 3"/>
          <p:cNvSpPr>
            <a:spLocks noGrp="1"/>
          </p:cNvSpPr>
          <p:nvPr>
            <p:ph type="ftr" sz="quarter" idx="11"/>
          </p:nvPr>
        </p:nvSpPr>
        <p:spPr/>
        <p:txBody>
          <a:bodyPr/>
          <a:lstStyle>
            <a:lvl1pPr>
              <a:defRPr/>
            </a:lvl1pPr>
          </a:lstStyle>
          <a:p>
            <a:pPr>
              <a:defRPr/>
            </a:pPr>
            <a:endParaRPr lang="hr-HR"/>
          </a:p>
        </p:txBody>
      </p:sp>
      <p:sp>
        <p:nvSpPr>
          <p:cNvPr id="7" name="Slide Number Placeholder 4"/>
          <p:cNvSpPr>
            <a:spLocks noGrp="1"/>
          </p:cNvSpPr>
          <p:nvPr>
            <p:ph type="sldNum" sz="quarter" idx="12"/>
          </p:nvPr>
        </p:nvSpPr>
        <p:spPr/>
        <p:txBody>
          <a:bodyPr/>
          <a:lstStyle>
            <a:lvl1pPr>
              <a:defRPr/>
            </a:lvl1pPr>
          </a:lstStyle>
          <a:p>
            <a:pPr>
              <a:defRPr/>
            </a:pPr>
            <a:fld id="{2C48C902-9342-4921-9717-AA6D0196D43D}" type="slidenum">
              <a:rPr lang="hr-HR"/>
              <a:pPr>
                <a:defRPr/>
              </a:pPr>
              <a:t>‹#›</a:t>
            </a:fld>
            <a:endParaRPr lang="hr-HR"/>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2"/>
          <p:cNvSpPr>
            <a:spLocks noGrp="1"/>
          </p:cNvSpPr>
          <p:nvPr>
            <p:ph type="dt" sz="half" idx="10"/>
          </p:nvPr>
        </p:nvSpPr>
        <p:spPr/>
        <p:txBody>
          <a:bodyPr/>
          <a:lstStyle>
            <a:lvl1pPr>
              <a:defRPr/>
            </a:lvl1pPr>
          </a:lstStyle>
          <a:p>
            <a:pPr>
              <a:defRPr/>
            </a:pPr>
            <a:fld id="{7AF8ED37-D1E2-4401-ADF9-D930341CDC67}" type="datetime9">
              <a:rPr lang="hr-HR" smtClean="0"/>
              <a:pPr>
                <a:defRPr/>
              </a:pPr>
              <a:t>9.7.2025. 7:56:24</a:t>
            </a:fld>
            <a:endParaRPr lang="hr-HR"/>
          </a:p>
        </p:txBody>
      </p:sp>
      <p:sp>
        <p:nvSpPr>
          <p:cNvPr id="5" name="Footer Placeholder 3"/>
          <p:cNvSpPr>
            <a:spLocks noGrp="1"/>
          </p:cNvSpPr>
          <p:nvPr>
            <p:ph type="ftr" sz="quarter" idx="11"/>
          </p:nvPr>
        </p:nvSpPr>
        <p:spPr/>
        <p:txBody>
          <a:bodyPr/>
          <a:lstStyle>
            <a:lvl1pPr>
              <a:defRPr/>
            </a:lvl1pPr>
          </a:lstStyle>
          <a:p>
            <a:pPr>
              <a:defRPr/>
            </a:pPr>
            <a:endParaRPr lang="hr-HR"/>
          </a:p>
        </p:txBody>
      </p:sp>
      <p:sp>
        <p:nvSpPr>
          <p:cNvPr id="6" name="Slide Number Placeholder 4"/>
          <p:cNvSpPr>
            <a:spLocks noGrp="1"/>
          </p:cNvSpPr>
          <p:nvPr>
            <p:ph type="sldNum" sz="quarter" idx="12"/>
          </p:nvPr>
        </p:nvSpPr>
        <p:spPr/>
        <p:txBody>
          <a:bodyPr/>
          <a:lstStyle>
            <a:lvl1pPr>
              <a:defRPr/>
            </a:lvl1pPr>
          </a:lstStyle>
          <a:p>
            <a:pPr>
              <a:defRPr/>
            </a:pPr>
            <a:fld id="{2529A7BF-6A4F-4C43-8363-0773437A2D1D}" type="slidenum">
              <a:rPr lang="hr-HR"/>
              <a:pPr>
                <a:defRPr/>
              </a:pPr>
              <a:t>‹#›</a:t>
            </a:fld>
            <a:endParaRPr lang="hr-HR"/>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613" y="1600200"/>
            <a:ext cx="2135187" cy="4757738"/>
          </a:xfr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142875" y="1600200"/>
            <a:ext cx="6256338" cy="47577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2"/>
          <p:cNvSpPr>
            <a:spLocks noGrp="1"/>
          </p:cNvSpPr>
          <p:nvPr>
            <p:ph type="dt" sz="half" idx="10"/>
          </p:nvPr>
        </p:nvSpPr>
        <p:spPr/>
        <p:txBody>
          <a:bodyPr/>
          <a:lstStyle>
            <a:lvl1pPr>
              <a:defRPr/>
            </a:lvl1pPr>
          </a:lstStyle>
          <a:p>
            <a:pPr>
              <a:defRPr/>
            </a:pPr>
            <a:fld id="{70A5C699-4E21-426A-B056-717C4BD2646B}" type="datetime9">
              <a:rPr lang="hr-HR" smtClean="0"/>
              <a:pPr>
                <a:defRPr/>
              </a:pPr>
              <a:t>9.7.2025. 7:56:24</a:t>
            </a:fld>
            <a:endParaRPr lang="hr-HR"/>
          </a:p>
        </p:txBody>
      </p:sp>
      <p:sp>
        <p:nvSpPr>
          <p:cNvPr id="5" name="Footer Placeholder 3"/>
          <p:cNvSpPr>
            <a:spLocks noGrp="1"/>
          </p:cNvSpPr>
          <p:nvPr>
            <p:ph type="ftr" sz="quarter" idx="11"/>
          </p:nvPr>
        </p:nvSpPr>
        <p:spPr/>
        <p:txBody>
          <a:bodyPr/>
          <a:lstStyle>
            <a:lvl1pPr>
              <a:defRPr/>
            </a:lvl1pPr>
          </a:lstStyle>
          <a:p>
            <a:pPr>
              <a:defRPr/>
            </a:pPr>
            <a:endParaRPr lang="hr-HR"/>
          </a:p>
        </p:txBody>
      </p:sp>
      <p:sp>
        <p:nvSpPr>
          <p:cNvPr id="6" name="Slide Number Placeholder 4"/>
          <p:cNvSpPr>
            <a:spLocks noGrp="1"/>
          </p:cNvSpPr>
          <p:nvPr>
            <p:ph type="sldNum" sz="quarter" idx="12"/>
          </p:nvPr>
        </p:nvSpPr>
        <p:spPr/>
        <p:txBody>
          <a:bodyPr/>
          <a:lstStyle>
            <a:lvl1pPr>
              <a:defRPr/>
            </a:lvl1pPr>
          </a:lstStyle>
          <a:p>
            <a:pPr>
              <a:defRPr/>
            </a:pPr>
            <a:fld id="{8233A600-6383-46E9-875B-A0F38EA5A953}" type="slidenum">
              <a:rPr lang="hr-HR"/>
              <a:pPr>
                <a:defRPr/>
              </a:pPr>
              <a:t>‹#›</a:t>
            </a:fld>
            <a:endParaRPr lang="hr-HR"/>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hr-H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hr-HR"/>
          </a:p>
        </p:txBody>
      </p:sp>
      <p:sp>
        <p:nvSpPr>
          <p:cNvPr id="4" name="Date Placeholder 1"/>
          <p:cNvSpPr>
            <a:spLocks noGrp="1"/>
          </p:cNvSpPr>
          <p:nvPr>
            <p:ph type="dt" sz="half" idx="10"/>
          </p:nvPr>
        </p:nvSpPr>
        <p:spPr/>
        <p:txBody>
          <a:bodyPr/>
          <a:lstStyle>
            <a:lvl1pPr>
              <a:defRPr/>
            </a:lvl1pPr>
          </a:lstStyle>
          <a:p>
            <a:pPr>
              <a:defRPr/>
            </a:pPr>
            <a:fld id="{8A894921-08B5-455E-BC27-04EF8BEAB029}" type="datetime9">
              <a:rPr lang="hr-HR" smtClean="0"/>
              <a:pPr>
                <a:defRPr/>
              </a:pPr>
              <a:t>9.7.2025. 7:56:24</a:t>
            </a:fld>
            <a:endParaRPr lang="hr-HR"/>
          </a:p>
        </p:txBody>
      </p:sp>
      <p:sp>
        <p:nvSpPr>
          <p:cNvPr id="5" name="Footer Placeholder 2"/>
          <p:cNvSpPr>
            <a:spLocks noGrp="1"/>
          </p:cNvSpPr>
          <p:nvPr>
            <p:ph type="ftr" sz="quarter" idx="11"/>
          </p:nvPr>
        </p:nvSpPr>
        <p:spPr/>
        <p:txBody>
          <a:bodyPr/>
          <a:lstStyle>
            <a:lvl1pPr>
              <a:defRPr/>
            </a:lvl1pPr>
          </a:lstStyle>
          <a:p>
            <a:pPr>
              <a:defRPr/>
            </a:pPr>
            <a:endParaRPr lang="hr-HR"/>
          </a:p>
        </p:txBody>
      </p:sp>
      <p:sp>
        <p:nvSpPr>
          <p:cNvPr id="6" name="Slide Number Placeholder 3"/>
          <p:cNvSpPr>
            <a:spLocks noGrp="1"/>
          </p:cNvSpPr>
          <p:nvPr>
            <p:ph type="sldNum" sz="quarter" idx="12"/>
          </p:nvPr>
        </p:nvSpPr>
        <p:spPr/>
        <p:txBody>
          <a:bodyPr/>
          <a:lstStyle>
            <a:lvl1pPr>
              <a:defRPr/>
            </a:lvl1pPr>
          </a:lstStyle>
          <a:p>
            <a:pPr>
              <a:defRPr/>
            </a:pPr>
            <a:fld id="{16A03082-0D5B-48D9-BC47-D86C0F4B0767}" type="slidenum">
              <a:rPr lang="hr-HR"/>
              <a:pPr>
                <a:defRPr/>
              </a:pPr>
              <a:t>‹#›</a:t>
            </a:fld>
            <a:endParaRPr lang="hr-HR"/>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1"/>
          <p:cNvSpPr>
            <a:spLocks noGrp="1"/>
          </p:cNvSpPr>
          <p:nvPr>
            <p:ph type="dt" sz="half" idx="10"/>
          </p:nvPr>
        </p:nvSpPr>
        <p:spPr/>
        <p:txBody>
          <a:bodyPr/>
          <a:lstStyle>
            <a:lvl1pPr>
              <a:defRPr/>
            </a:lvl1pPr>
          </a:lstStyle>
          <a:p>
            <a:pPr>
              <a:defRPr/>
            </a:pPr>
            <a:fld id="{AEC2A4B6-7504-441E-B7DA-089044DEAAF0}" type="datetime9">
              <a:rPr lang="hr-HR" smtClean="0"/>
              <a:pPr>
                <a:defRPr/>
              </a:pPr>
              <a:t>9.7.2025. 7:56:24</a:t>
            </a:fld>
            <a:endParaRPr lang="hr-HR"/>
          </a:p>
        </p:txBody>
      </p:sp>
      <p:sp>
        <p:nvSpPr>
          <p:cNvPr id="5" name="Footer Placeholder 2"/>
          <p:cNvSpPr>
            <a:spLocks noGrp="1"/>
          </p:cNvSpPr>
          <p:nvPr>
            <p:ph type="ftr" sz="quarter" idx="11"/>
          </p:nvPr>
        </p:nvSpPr>
        <p:spPr/>
        <p:txBody>
          <a:bodyPr/>
          <a:lstStyle>
            <a:lvl1pPr>
              <a:defRPr/>
            </a:lvl1pPr>
          </a:lstStyle>
          <a:p>
            <a:pPr>
              <a:defRPr/>
            </a:pPr>
            <a:endParaRPr lang="hr-HR"/>
          </a:p>
        </p:txBody>
      </p:sp>
      <p:sp>
        <p:nvSpPr>
          <p:cNvPr id="6" name="Slide Number Placeholder 3"/>
          <p:cNvSpPr>
            <a:spLocks noGrp="1"/>
          </p:cNvSpPr>
          <p:nvPr>
            <p:ph type="sldNum" sz="quarter" idx="12"/>
          </p:nvPr>
        </p:nvSpPr>
        <p:spPr/>
        <p:txBody>
          <a:bodyPr/>
          <a:lstStyle>
            <a:lvl1pPr>
              <a:defRPr/>
            </a:lvl1pPr>
          </a:lstStyle>
          <a:p>
            <a:pPr>
              <a:defRPr/>
            </a:pPr>
            <a:fld id="{A9A3D0EF-6D5F-43AA-BE5F-39611D738114}" type="slidenum">
              <a:rPr lang="hr-HR"/>
              <a:pPr>
                <a:defRPr/>
              </a:pPr>
              <a:t>‹#›</a:t>
            </a:fld>
            <a:endParaRPr lang="hr-HR"/>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hr-H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1"/>
          <p:cNvSpPr>
            <a:spLocks noGrp="1"/>
          </p:cNvSpPr>
          <p:nvPr>
            <p:ph type="dt" sz="half" idx="10"/>
          </p:nvPr>
        </p:nvSpPr>
        <p:spPr/>
        <p:txBody>
          <a:bodyPr/>
          <a:lstStyle>
            <a:lvl1pPr>
              <a:defRPr/>
            </a:lvl1pPr>
          </a:lstStyle>
          <a:p>
            <a:pPr>
              <a:defRPr/>
            </a:pPr>
            <a:fld id="{010B491C-A217-453A-BFA3-9F23DDF93945}" type="datetime9">
              <a:rPr lang="hr-HR" smtClean="0"/>
              <a:pPr>
                <a:defRPr/>
              </a:pPr>
              <a:t>9.7.2025. 7:56:24</a:t>
            </a:fld>
            <a:endParaRPr lang="hr-HR"/>
          </a:p>
        </p:txBody>
      </p:sp>
      <p:sp>
        <p:nvSpPr>
          <p:cNvPr id="5" name="Footer Placeholder 2"/>
          <p:cNvSpPr>
            <a:spLocks noGrp="1"/>
          </p:cNvSpPr>
          <p:nvPr>
            <p:ph type="ftr" sz="quarter" idx="11"/>
          </p:nvPr>
        </p:nvSpPr>
        <p:spPr/>
        <p:txBody>
          <a:bodyPr/>
          <a:lstStyle>
            <a:lvl1pPr>
              <a:defRPr/>
            </a:lvl1pPr>
          </a:lstStyle>
          <a:p>
            <a:pPr>
              <a:defRPr/>
            </a:pPr>
            <a:endParaRPr lang="hr-HR"/>
          </a:p>
        </p:txBody>
      </p:sp>
      <p:sp>
        <p:nvSpPr>
          <p:cNvPr id="6" name="Slide Number Placeholder 3"/>
          <p:cNvSpPr>
            <a:spLocks noGrp="1"/>
          </p:cNvSpPr>
          <p:nvPr>
            <p:ph type="sldNum" sz="quarter" idx="12"/>
          </p:nvPr>
        </p:nvSpPr>
        <p:spPr/>
        <p:txBody>
          <a:bodyPr/>
          <a:lstStyle>
            <a:lvl1pPr>
              <a:defRPr/>
            </a:lvl1pPr>
          </a:lstStyle>
          <a:p>
            <a:pPr>
              <a:defRPr/>
            </a:pPr>
            <a:fld id="{B96EFF21-A44B-471D-9B85-9AA8AD0486B6}" type="slidenum">
              <a:rPr lang="hr-HR"/>
              <a:pPr>
                <a:defRPr/>
              </a:pPr>
              <a:t>‹#›</a:t>
            </a:fld>
            <a:endParaRPr lang="hr-HR"/>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1"/>
          <p:cNvSpPr>
            <a:spLocks noGrp="1"/>
          </p:cNvSpPr>
          <p:nvPr>
            <p:ph type="dt" sz="half" idx="10"/>
          </p:nvPr>
        </p:nvSpPr>
        <p:spPr/>
        <p:txBody>
          <a:bodyPr/>
          <a:lstStyle>
            <a:lvl1pPr>
              <a:defRPr/>
            </a:lvl1pPr>
          </a:lstStyle>
          <a:p>
            <a:pPr>
              <a:defRPr/>
            </a:pPr>
            <a:fld id="{172FA5A5-1F6D-438E-B8D6-D51A8BD67114}" type="datetime9">
              <a:rPr lang="hr-HR" smtClean="0"/>
              <a:pPr>
                <a:defRPr/>
              </a:pPr>
              <a:t>9.7.2025. 7:56:24</a:t>
            </a:fld>
            <a:endParaRPr lang="hr-HR"/>
          </a:p>
        </p:txBody>
      </p:sp>
      <p:sp>
        <p:nvSpPr>
          <p:cNvPr id="6" name="Footer Placeholder 2"/>
          <p:cNvSpPr>
            <a:spLocks noGrp="1"/>
          </p:cNvSpPr>
          <p:nvPr>
            <p:ph type="ftr" sz="quarter" idx="11"/>
          </p:nvPr>
        </p:nvSpPr>
        <p:spPr/>
        <p:txBody>
          <a:bodyPr/>
          <a:lstStyle>
            <a:lvl1pPr>
              <a:defRPr/>
            </a:lvl1pPr>
          </a:lstStyle>
          <a:p>
            <a:pPr>
              <a:defRPr/>
            </a:pPr>
            <a:endParaRPr lang="hr-HR"/>
          </a:p>
        </p:txBody>
      </p:sp>
      <p:sp>
        <p:nvSpPr>
          <p:cNvPr id="7" name="Slide Number Placeholder 3"/>
          <p:cNvSpPr>
            <a:spLocks noGrp="1"/>
          </p:cNvSpPr>
          <p:nvPr>
            <p:ph type="sldNum" sz="quarter" idx="12"/>
          </p:nvPr>
        </p:nvSpPr>
        <p:spPr/>
        <p:txBody>
          <a:bodyPr/>
          <a:lstStyle>
            <a:lvl1pPr>
              <a:defRPr/>
            </a:lvl1pPr>
          </a:lstStyle>
          <a:p>
            <a:pPr>
              <a:defRPr/>
            </a:pPr>
            <a:fld id="{A1EFC40A-E36A-4ECA-9DE7-E08BBDCCBA47}" type="slidenum">
              <a:rPr lang="hr-HR"/>
              <a:pPr>
                <a:defRPr/>
              </a:pPr>
              <a:t>‹#›</a:t>
            </a:fld>
            <a:endParaRPr lang="hr-HR"/>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hr-H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1"/>
          <p:cNvSpPr>
            <a:spLocks noGrp="1"/>
          </p:cNvSpPr>
          <p:nvPr>
            <p:ph type="dt" sz="half" idx="10"/>
          </p:nvPr>
        </p:nvSpPr>
        <p:spPr/>
        <p:txBody>
          <a:bodyPr/>
          <a:lstStyle>
            <a:lvl1pPr>
              <a:defRPr/>
            </a:lvl1pPr>
          </a:lstStyle>
          <a:p>
            <a:pPr>
              <a:defRPr/>
            </a:pPr>
            <a:fld id="{89B72AA6-9126-4EB6-B810-9372EB6108E4}" type="datetime9">
              <a:rPr lang="hr-HR" smtClean="0"/>
              <a:pPr>
                <a:defRPr/>
              </a:pPr>
              <a:t>9.7.2025. 7:56:24</a:t>
            </a:fld>
            <a:endParaRPr lang="hr-HR"/>
          </a:p>
        </p:txBody>
      </p:sp>
      <p:sp>
        <p:nvSpPr>
          <p:cNvPr id="8" name="Footer Placeholder 2"/>
          <p:cNvSpPr>
            <a:spLocks noGrp="1"/>
          </p:cNvSpPr>
          <p:nvPr>
            <p:ph type="ftr" sz="quarter" idx="11"/>
          </p:nvPr>
        </p:nvSpPr>
        <p:spPr/>
        <p:txBody>
          <a:bodyPr/>
          <a:lstStyle>
            <a:lvl1pPr>
              <a:defRPr/>
            </a:lvl1pPr>
          </a:lstStyle>
          <a:p>
            <a:pPr>
              <a:defRPr/>
            </a:pPr>
            <a:endParaRPr lang="hr-HR"/>
          </a:p>
        </p:txBody>
      </p:sp>
      <p:sp>
        <p:nvSpPr>
          <p:cNvPr id="9" name="Slide Number Placeholder 3"/>
          <p:cNvSpPr>
            <a:spLocks noGrp="1"/>
          </p:cNvSpPr>
          <p:nvPr>
            <p:ph type="sldNum" sz="quarter" idx="12"/>
          </p:nvPr>
        </p:nvSpPr>
        <p:spPr/>
        <p:txBody>
          <a:bodyPr/>
          <a:lstStyle>
            <a:lvl1pPr>
              <a:defRPr/>
            </a:lvl1pPr>
          </a:lstStyle>
          <a:p>
            <a:pPr>
              <a:defRPr/>
            </a:pPr>
            <a:fld id="{5F9BDA20-27CE-4B66-841F-7821D8CE3744}" type="slidenum">
              <a:rPr lang="hr-HR"/>
              <a:pPr>
                <a:defRPr/>
              </a:pPr>
              <a:t>‹#›</a:t>
            </a:fld>
            <a:endParaRPr lang="hr-HR"/>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Date Placeholder 1"/>
          <p:cNvSpPr>
            <a:spLocks noGrp="1"/>
          </p:cNvSpPr>
          <p:nvPr>
            <p:ph type="dt" sz="half" idx="10"/>
          </p:nvPr>
        </p:nvSpPr>
        <p:spPr/>
        <p:txBody>
          <a:bodyPr/>
          <a:lstStyle>
            <a:lvl1pPr>
              <a:defRPr/>
            </a:lvl1pPr>
          </a:lstStyle>
          <a:p>
            <a:pPr>
              <a:defRPr/>
            </a:pPr>
            <a:fld id="{E2E0AD24-1A4A-4191-813A-F45B91422F51}" type="datetime9">
              <a:rPr lang="hr-HR" smtClean="0"/>
              <a:pPr>
                <a:defRPr/>
              </a:pPr>
              <a:t>9.7.2025. 7:56:24</a:t>
            </a:fld>
            <a:endParaRPr lang="hr-HR"/>
          </a:p>
        </p:txBody>
      </p:sp>
      <p:sp>
        <p:nvSpPr>
          <p:cNvPr id="4" name="Footer Placeholder 2"/>
          <p:cNvSpPr>
            <a:spLocks noGrp="1"/>
          </p:cNvSpPr>
          <p:nvPr>
            <p:ph type="ftr" sz="quarter" idx="11"/>
          </p:nvPr>
        </p:nvSpPr>
        <p:spPr/>
        <p:txBody>
          <a:bodyPr/>
          <a:lstStyle>
            <a:lvl1pPr>
              <a:defRPr/>
            </a:lvl1pPr>
          </a:lstStyle>
          <a:p>
            <a:pPr>
              <a:defRPr/>
            </a:pPr>
            <a:endParaRPr lang="hr-HR"/>
          </a:p>
        </p:txBody>
      </p:sp>
      <p:sp>
        <p:nvSpPr>
          <p:cNvPr id="5" name="Slide Number Placeholder 3"/>
          <p:cNvSpPr>
            <a:spLocks noGrp="1"/>
          </p:cNvSpPr>
          <p:nvPr>
            <p:ph type="sldNum" sz="quarter" idx="12"/>
          </p:nvPr>
        </p:nvSpPr>
        <p:spPr/>
        <p:txBody>
          <a:bodyPr/>
          <a:lstStyle>
            <a:lvl1pPr>
              <a:defRPr/>
            </a:lvl1pPr>
          </a:lstStyle>
          <a:p>
            <a:pPr>
              <a:defRPr/>
            </a:pPr>
            <a:fld id="{1433ABCA-36DD-4770-8C3D-4C83CEDC5651}" type="slidenum">
              <a:rPr lang="hr-HR"/>
              <a:pPr>
                <a:defRPr/>
              </a:pPr>
              <a:t>‹#›</a:t>
            </a:fld>
            <a:endParaRPr lang="hr-H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4CE7355C-5735-40D2-B1B0-4F48F3002EE9}" type="datetime9">
              <a:rPr lang="hr-HR" smtClean="0"/>
              <a:pPr>
                <a:defRPr/>
              </a:pPr>
              <a:t>9.7.2025. 7:56:24</a:t>
            </a:fld>
            <a:endParaRPr lang="hr-HR"/>
          </a:p>
        </p:txBody>
      </p:sp>
      <p:sp>
        <p:nvSpPr>
          <p:cNvPr id="3" name="Footer Placeholder 2"/>
          <p:cNvSpPr>
            <a:spLocks noGrp="1"/>
          </p:cNvSpPr>
          <p:nvPr>
            <p:ph type="ftr" sz="quarter" idx="11"/>
          </p:nvPr>
        </p:nvSpPr>
        <p:spPr/>
        <p:txBody>
          <a:bodyPr/>
          <a:lstStyle>
            <a:lvl1pPr>
              <a:defRPr/>
            </a:lvl1pPr>
          </a:lstStyle>
          <a:p>
            <a:pPr>
              <a:defRPr/>
            </a:pPr>
            <a:endParaRPr lang="hr-HR"/>
          </a:p>
        </p:txBody>
      </p:sp>
      <p:sp>
        <p:nvSpPr>
          <p:cNvPr id="4" name="Slide Number Placeholder 3"/>
          <p:cNvSpPr>
            <a:spLocks noGrp="1"/>
          </p:cNvSpPr>
          <p:nvPr>
            <p:ph type="sldNum" sz="quarter" idx="12"/>
          </p:nvPr>
        </p:nvSpPr>
        <p:spPr/>
        <p:txBody>
          <a:bodyPr/>
          <a:lstStyle>
            <a:lvl1pPr>
              <a:defRPr/>
            </a:lvl1pPr>
          </a:lstStyle>
          <a:p>
            <a:pPr>
              <a:defRPr/>
            </a:pPr>
            <a:fld id="{3C20F077-3D7C-425F-BA23-7FEB1B32EFCA}" type="slidenum">
              <a:rPr lang="hr-HR"/>
              <a:pPr>
                <a:defRPr/>
              </a:pPr>
              <a:t>‹#›</a:t>
            </a:fld>
            <a:endParaRPr lang="hr-HR"/>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hr-H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1"/>
          <p:cNvSpPr>
            <a:spLocks noGrp="1"/>
          </p:cNvSpPr>
          <p:nvPr>
            <p:ph type="dt" sz="half" idx="10"/>
          </p:nvPr>
        </p:nvSpPr>
        <p:spPr/>
        <p:txBody>
          <a:bodyPr/>
          <a:lstStyle>
            <a:lvl1pPr>
              <a:defRPr/>
            </a:lvl1pPr>
          </a:lstStyle>
          <a:p>
            <a:pPr>
              <a:defRPr/>
            </a:pPr>
            <a:fld id="{7F101A38-DD3C-48D7-BD90-933C48C18242}" type="datetime9">
              <a:rPr lang="hr-HR" smtClean="0"/>
              <a:pPr>
                <a:defRPr/>
              </a:pPr>
              <a:t>9.7.2025. 7:56:24</a:t>
            </a:fld>
            <a:endParaRPr lang="hr-HR"/>
          </a:p>
        </p:txBody>
      </p:sp>
      <p:sp>
        <p:nvSpPr>
          <p:cNvPr id="6" name="Footer Placeholder 2"/>
          <p:cNvSpPr>
            <a:spLocks noGrp="1"/>
          </p:cNvSpPr>
          <p:nvPr>
            <p:ph type="ftr" sz="quarter" idx="11"/>
          </p:nvPr>
        </p:nvSpPr>
        <p:spPr/>
        <p:txBody>
          <a:bodyPr/>
          <a:lstStyle>
            <a:lvl1pPr>
              <a:defRPr/>
            </a:lvl1pPr>
          </a:lstStyle>
          <a:p>
            <a:pPr>
              <a:defRPr/>
            </a:pPr>
            <a:endParaRPr lang="hr-HR"/>
          </a:p>
        </p:txBody>
      </p:sp>
      <p:sp>
        <p:nvSpPr>
          <p:cNvPr id="7" name="Slide Number Placeholder 3"/>
          <p:cNvSpPr>
            <a:spLocks noGrp="1"/>
          </p:cNvSpPr>
          <p:nvPr>
            <p:ph type="sldNum" sz="quarter" idx="12"/>
          </p:nvPr>
        </p:nvSpPr>
        <p:spPr/>
        <p:txBody>
          <a:bodyPr/>
          <a:lstStyle>
            <a:lvl1pPr>
              <a:defRPr/>
            </a:lvl1pPr>
          </a:lstStyle>
          <a:p>
            <a:pPr>
              <a:defRPr/>
            </a:pPr>
            <a:fld id="{E677E8DA-F88C-47CF-ACC6-4B44C1CECF33}" type="slidenum">
              <a:rPr lang="hr-HR"/>
              <a:pPr>
                <a:defRPr/>
              </a:pPr>
              <a:t>‹#›</a:t>
            </a:fld>
            <a:endParaRPr lang="hr-HR"/>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hr-H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1"/>
          <p:cNvSpPr>
            <a:spLocks noGrp="1"/>
          </p:cNvSpPr>
          <p:nvPr>
            <p:ph type="dt" sz="half" idx="10"/>
          </p:nvPr>
        </p:nvSpPr>
        <p:spPr/>
        <p:txBody>
          <a:bodyPr/>
          <a:lstStyle>
            <a:lvl1pPr>
              <a:defRPr/>
            </a:lvl1pPr>
          </a:lstStyle>
          <a:p>
            <a:pPr>
              <a:defRPr/>
            </a:pPr>
            <a:fld id="{8C4CBC99-1538-4B9D-9250-6AB48BFC0AD3}" type="datetime9">
              <a:rPr lang="hr-HR" smtClean="0"/>
              <a:pPr>
                <a:defRPr/>
              </a:pPr>
              <a:t>9.7.2025. 7:56:24</a:t>
            </a:fld>
            <a:endParaRPr lang="hr-HR"/>
          </a:p>
        </p:txBody>
      </p:sp>
      <p:sp>
        <p:nvSpPr>
          <p:cNvPr id="6" name="Footer Placeholder 2"/>
          <p:cNvSpPr>
            <a:spLocks noGrp="1"/>
          </p:cNvSpPr>
          <p:nvPr>
            <p:ph type="ftr" sz="quarter" idx="11"/>
          </p:nvPr>
        </p:nvSpPr>
        <p:spPr/>
        <p:txBody>
          <a:bodyPr/>
          <a:lstStyle>
            <a:lvl1pPr>
              <a:defRPr/>
            </a:lvl1pPr>
          </a:lstStyle>
          <a:p>
            <a:pPr>
              <a:defRPr/>
            </a:pPr>
            <a:endParaRPr lang="hr-HR"/>
          </a:p>
        </p:txBody>
      </p:sp>
      <p:sp>
        <p:nvSpPr>
          <p:cNvPr id="7" name="Slide Number Placeholder 3"/>
          <p:cNvSpPr>
            <a:spLocks noGrp="1"/>
          </p:cNvSpPr>
          <p:nvPr>
            <p:ph type="sldNum" sz="quarter" idx="12"/>
          </p:nvPr>
        </p:nvSpPr>
        <p:spPr/>
        <p:txBody>
          <a:bodyPr/>
          <a:lstStyle>
            <a:lvl1pPr>
              <a:defRPr/>
            </a:lvl1pPr>
          </a:lstStyle>
          <a:p>
            <a:pPr>
              <a:defRPr/>
            </a:pPr>
            <a:fld id="{BB965637-F993-491D-A149-11C1B7F47D57}" type="slidenum">
              <a:rPr lang="hr-HR"/>
              <a:pPr>
                <a:defRPr/>
              </a:pPr>
              <a:t>‹#›</a:t>
            </a:fld>
            <a:endParaRPr lang="hr-HR"/>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1"/>
          <p:cNvSpPr>
            <a:spLocks noGrp="1"/>
          </p:cNvSpPr>
          <p:nvPr>
            <p:ph type="dt" sz="half" idx="10"/>
          </p:nvPr>
        </p:nvSpPr>
        <p:spPr/>
        <p:txBody>
          <a:bodyPr/>
          <a:lstStyle>
            <a:lvl1pPr>
              <a:defRPr/>
            </a:lvl1pPr>
          </a:lstStyle>
          <a:p>
            <a:pPr>
              <a:defRPr/>
            </a:pPr>
            <a:fld id="{647FD898-6A9C-4D0D-9C16-1FA805E10FCC}" type="datetime9">
              <a:rPr lang="hr-HR" smtClean="0"/>
              <a:pPr>
                <a:defRPr/>
              </a:pPr>
              <a:t>9.7.2025. 7:56:24</a:t>
            </a:fld>
            <a:endParaRPr lang="hr-HR"/>
          </a:p>
        </p:txBody>
      </p:sp>
      <p:sp>
        <p:nvSpPr>
          <p:cNvPr id="5" name="Footer Placeholder 2"/>
          <p:cNvSpPr>
            <a:spLocks noGrp="1"/>
          </p:cNvSpPr>
          <p:nvPr>
            <p:ph type="ftr" sz="quarter" idx="11"/>
          </p:nvPr>
        </p:nvSpPr>
        <p:spPr/>
        <p:txBody>
          <a:bodyPr/>
          <a:lstStyle>
            <a:lvl1pPr>
              <a:defRPr/>
            </a:lvl1pPr>
          </a:lstStyle>
          <a:p>
            <a:pPr>
              <a:defRPr/>
            </a:pPr>
            <a:endParaRPr lang="hr-HR"/>
          </a:p>
        </p:txBody>
      </p:sp>
      <p:sp>
        <p:nvSpPr>
          <p:cNvPr id="6" name="Slide Number Placeholder 3"/>
          <p:cNvSpPr>
            <a:spLocks noGrp="1"/>
          </p:cNvSpPr>
          <p:nvPr>
            <p:ph type="sldNum" sz="quarter" idx="12"/>
          </p:nvPr>
        </p:nvSpPr>
        <p:spPr/>
        <p:txBody>
          <a:bodyPr/>
          <a:lstStyle>
            <a:lvl1pPr>
              <a:defRPr/>
            </a:lvl1pPr>
          </a:lstStyle>
          <a:p>
            <a:pPr>
              <a:defRPr/>
            </a:pPr>
            <a:fld id="{00D38530-6BA4-474C-9AEB-7160A4FFBF67}" type="slidenum">
              <a:rPr lang="hr-HR"/>
              <a:pPr>
                <a:defRPr/>
              </a:pPr>
              <a:t>‹#›</a:t>
            </a:fld>
            <a:endParaRPr lang="hr-HR"/>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613" y="1600200"/>
            <a:ext cx="2135187" cy="4757738"/>
          </a:xfr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142875" y="1600200"/>
            <a:ext cx="6256338" cy="47577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1"/>
          <p:cNvSpPr>
            <a:spLocks noGrp="1"/>
          </p:cNvSpPr>
          <p:nvPr>
            <p:ph type="dt" sz="half" idx="10"/>
          </p:nvPr>
        </p:nvSpPr>
        <p:spPr/>
        <p:txBody>
          <a:bodyPr/>
          <a:lstStyle>
            <a:lvl1pPr>
              <a:defRPr/>
            </a:lvl1pPr>
          </a:lstStyle>
          <a:p>
            <a:pPr>
              <a:defRPr/>
            </a:pPr>
            <a:fld id="{32002B4E-5113-4C17-BDF6-5AD67AE8BAF8}" type="datetime9">
              <a:rPr lang="hr-HR" smtClean="0"/>
              <a:pPr>
                <a:defRPr/>
              </a:pPr>
              <a:t>9.7.2025. 7:56:24</a:t>
            </a:fld>
            <a:endParaRPr lang="hr-HR"/>
          </a:p>
        </p:txBody>
      </p:sp>
      <p:sp>
        <p:nvSpPr>
          <p:cNvPr id="5" name="Footer Placeholder 2"/>
          <p:cNvSpPr>
            <a:spLocks noGrp="1"/>
          </p:cNvSpPr>
          <p:nvPr>
            <p:ph type="ftr" sz="quarter" idx="11"/>
          </p:nvPr>
        </p:nvSpPr>
        <p:spPr/>
        <p:txBody>
          <a:bodyPr/>
          <a:lstStyle>
            <a:lvl1pPr>
              <a:defRPr/>
            </a:lvl1pPr>
          </a:lstStyle>
          <a:p>
            <a:pPr>
              <a:defRPr/>
            </a:pPr>
            <a:endParaRPr lang="hr-HR"/>
          </a:p>
        </p:txBody>
      </p:sp>
      <p:sp>
        <p:nvSpPr>
          <p:cNvPr id="6" name="Slide Number Placeholder 3"/>
          <p:cNvSpPr>
            <a:spLocks noGrp="1"/>
          </p:cNvSpPr>
          <p:nvPr>
            <p:ph type="sldNum" sz="quarter" idx="12"/>
          </p:nvPr>
        </p:nvSpPr>
        <p:spPr/>
        <p:txBody>
          <a:bodyPr/>
          <a:lstStyle>
            <a:lvl1pPr>
              <a:defRPr/>
            </a:lvl1pPr>
          </a:lstStyle>
          <a:p>
            <a:pPr>
              <a:defRPr/>
            </a:pPr>
            <a:fld id="{0E845F3B-6EF3-4030-8BC7-C869066CC9BE}" type="slidenum">
              <a:rPr lang="hr-HR"/>
              <a:pPr>
                <a:defRPr/>
              </a:pPr>
              <a:t>‹#›</a:t>
            </a:fld>
            <a:endParaRPr lang="hr-HR"/>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hr-H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hr-HR"/>
          </a:p>
        </p:txBody>
      </p:sp>
      <p:sp>
        <p:nvSpPr>
          <p:cNvPr id="4" name="Date Placeholder 4"/>
          <p:cNvSpPr>
            <a:spLocks noGrp="1"/>
          </p:cNvSpPr>
          <p:nvPr>
            <p:ph type="dt" sz="half" idx="10"/>
          </p:nvPr>
        </p:nvSpPr>
        <p:spPr/>
        <p:txBody>
          <a:bodyPr/>
          <a:lstStyle>
            <a:lvl1pPr>
              <a:defRPr/>
            </a:lvl1pPr>
          </a:lstStyle>
          <a:p>
            <a:pPr>
              <a:defRPr/>
            </a:pPr>
            <a:fld id="{5985AAEC-946F-4915-B310-433A3067062A}" type="datetime9">
              <a:rPr lang="hr-HR" smtClean="0"/>
              <a:pPr>
                <a:defRPr/>
              </a:pPr>
              <a:t>9.7.2025. 7:56:24</a:t>
            </a:fld>
            <a:endParaRPr lang="hr-HR"/>
          </a:p>
        </p:txBody>
      </p:sp>
      <p:sp>
        <p:nvSpPr>
          <p:cNvPr id="5" name="Footer Placeholder 5"/>
          <p:cNvSpPr>
            <a:spLocks noGrp="1"/>
          </p:cNvSpPr>
          <p:nvPr>
            <p:ph type="ftr" sz="quarter" idx="11"/>
          </p:nvPr>
        </p:nvSpPr>
        <p:spPr/>
        <p:txBody>
          <a:bodyPr/>
          <a:lstStyle>
            <a:lvl1pPr>
              <a:defRPr/>
            </a:lvl1pPr>
          </a:lstStyle>
          <a:p>
            <a:pPr>
              <a:defRPr/>
            </a:pPr>
            <a:endParaRPr lang="hr-HR"/>
          </a:p>
        </p:txBody>
      </p:sp>
      <p:sp>
        <p:nvSpPr>
          <p:cNvPr id="6" name="Slide Number Placeholder 6"/>
          <p:cNvSpPr>
            <a:spLocks noGrp="1"/>
          </p:cNvSpPr>
          <p:nvPr>
            <p:ph type="sldNum" sz="quarter" idx="12"/>
          </p:nvPr>
        </p:nvSpPr>
        <p:spPr/>
        <p:txBody>
          <a:bodyPr/>
          <a:lstStyle>
            <a:lvl1pPr>
              <a:defRPr/>
            </a:lvl1pPr>
          </a:lstStyle>
          <a:p>
            <a:pPr>
              <a:defRPr/>
            </a:pPr>
            <a:fld id="{9FB1E606-E2F0-41F4-A9AB-336F6A7B8938}" type="slidenum">
              <a:rPr lang="hr-HR"/>
              <a:pPr>
                <a:defRPr/>
              </a:pPr>
              <a:t>‹#›</a:t>
            </a:fld>
            <a:endParaRPr lang="hr-HR"/>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4"/>
          <p:cNvSpPr>
            <a:spLocks noGrp="1"/>
          </p:cNvSpPr>
          <p:nvPr>
            <p:ph type="dt" sz="half" idx="10"/>
          </p:nvPr>
        </p:nvSpPr>
        <p:spPr/>
        <p:txBody>
          <a:bodyPr/>
          <a:lstStyle>
            <a:lvl1pPr>
              <a:defRPr/>
            </a:lvl1pPr>
          </a:lstStyle>
          <a:p>
            <a:pPr>
              <a:defRPr/>
            </a:pPr>
            <a:fld id="{7BF086E4-9498-44BE-8EEF-06EED430DD97}" type="datetime9">
              <a:rPr lang="hr-HR" smtClean="0"/>
              <a:pPr>
                <a:defRPr/>
              </a:pPr>
              <a:t>9.7.2025. 7:56:24</a:t>
            </a:fld>
            <a:endParaRPr lang="hr-HR"/>
          </a:p>
        </p:txBody>
      </p:sp>
      <p:sp>
        <p:nvSpPr>
          <p:cNvPr id="5" name="Footer Placeholder 5"/>
          <p:cNvSpPr>
            <a:spLocks noGrp="1"/>
          </p:cNvSpPr>
          <p:nvPr>
            <p:ph type="ftr" sz="quarter" idx="11"/>
          </p:nvPr>
        </p:nvSpPr>
        <p:spPr/>
        <p:txBody>
          <a:bodyPr/>
          <a:lstStyle>
            <a:lvl1pPr>
              <a:defRPr/>
            </a:lvl1pPr>
          </a:lstStyle>
          <a:p>
            <a:pPr>
              <a:defRPr/>
            </a:pPr>
            <a:endParaRPr lang="hr-HR"/>
          </a:p>
        </p:txBody>
      </p:sp>
      <p:sp>
        <p:nvSpPr>
          <p:cNvPr id="6" name="Slide Number Placeholder 6"/>
          <p:cNvSpPr>
            <a:spLocks noGrp="1"/>
          </p:cNvSpPr>
          <p:nvPr>
            <p:ph type="sldNum" sz="quarter" idx="12"/>
          </p:nvPr>
        </p:nvSpPr>
        <p:spPr/>
        <p:txBody>
          <a:bodyPr/>
          <a:lstStyle>
            <a:lvl1pPr>
              <a:defRPr/>
            </a:lvl1pPr>
          </a:lstStyle>
          <a:p>
            <a:pPr>
              <a:defRPr/>
            </a:pPr>
            <a:fld id="{80805236-3F49-40B7-8172-0CAE4BC688AB}" type="slidenum">
              <a:rPr lang="hr-HR"/>
              <a:pPr>
                <a:defRPr/>
              </a:pPr>
              <a:t>‹#›</a:t>
            </a:fld>
            <a:endParaRPr lang="hr-HR"/>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hr-H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4"/>
          <p:cNvSpPr>
            <a:spLocks noGrp="1"/>
          </p:cNvSpPr>
          <p:nvPr>
            <p:ph type="dt" sz="half" idx="10"/>
          </p:nvPr>
        </p:nvSpPr>
        <p:spPr/>
        <p:txBody>
          <a:bodyPr/>
          <a:lstStyle>
            <a:lvl1pPr>
              <a:defRPr/>
            </a:lvl1pPr>
          </a:lstStyle>
          <a:p>
            <a:pPr>
              <a:defRPr/>
            </a:pPr>
            <a:fld id="{30FC3FB1-F8AB-4C1B-8137-03C5AEFC8EC2}" type="datetime9">
              <a:rPr lang="hr-HR" smtClean="0"/>
              <a:pPr>
                <a:defRPr/>
              </a:pPr>
              <a:t>9.7.2025. 7:56:24</a:t>
            </a:fld>
            <a:endParaRPr lang="hr-HR"/>
          </a:p>
        </p:txBody>
      </p:sp>
      <p:sp>
        <p:nvSpPr>
          <p:cNvPr id="5" name="Footer Placeholder 5"/>
          <p:cNvSpPr>
            <a:spLocks noGrp="1"/>
          </p:cNvSpPr>
          <p:nvPr>
            <p:ph type="ftr" sz="quarter" idx="11"/>
          </p:nvPr>
        </p:nvSpPr>
        <p:spPr/>
        <p:txBody>
          <a:bodyPr/>
          <a:lstStyle>
            <a:lvl1pPr>
              <a:defRPr/>
            </a:lvl1pPr>
          </a:lstStyle>
          <a:p>
            <a:pPr>
              <a:defRPr/>
            </a:pPr>
            <a:endParaRPr lang="hr-HR"/>
          </a:p>
        </p:txBody>
      </p:sp>
      <p:sp>
        <p:nvSpPr>
          <p:cNvPr id="6" name="Slide Number Placeholder 6"/>
          <p:cNvSpPr>
            <a:spLocks noGrp="1"/>
          </p:cNvSpPr>
          <p:nvPr>
            <p:ph type="sldNum" sz="quarter" idx="12"/>
          </p:nvPr>
        </p:nvSpPr>
        <p:spPr/>
        <p:txBody>
          <a:bodyPr/>
          <a:lstStyle>
            <a:lvl1pPr>
              <a:defRPr/>
            </a:lvl1pPr>
          </a:lstStyle>
          <a:p>
            <a:pPr>
              <a:defRPr/>
            </a:pPr>
            <a:fld id="{987AEED8-5FC4-4317-91E1-D0D15800DC2D}" type="slidenum">
              <a:rPr lang="hr-HR"/>
              <a:pPr>
                <a:defRPr/>
              </a:pPr>
              <a:t>‹#›</a:t>
            </a:fld>
            <a:endParaRPr lang="hr-HR"/>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4"/>
          <p:cNvSpPr>
            <a:spLocks noGrp="1"/>
          </p:cNvSpPr>
          <p:nvPr>
            <p:ph type="dt" sz="half" idx="10"/>
          </p:nvPr>
        </p:nvSpPr>
        <p:spPr/>
        <p:txBody>
          <a:bodyPr/>
          <a:lstStyle>
            <a:lvl1pPr>
              <a:defRPr/>
            </a:lvl1pPr>
          </a:lstStyle>
          <a:p>
            <a:pPr>
              <a:defRPr/>
            </a:pPr>
            <a:fld id="{5D7DC9F4-6993-4BAE-BA47-1B212F237615}" type="datetime9">
              <a:rPr lang="hr-HR" smtClean="0"/>
              <a:pPr>
                <a:defRPr/>
              </a:pPr>
              <a:t>9.7.2025. 7:56:24</a:t>
            </a:fld>
            <a:endParaRPr lang="hr-HR"/>
          </a:p>
        </p:txBody>
      </p:sp>
      <p:sp>
        <p:nvSpPr>
          <p:cNvPr id="6" name="Footer Placeholder 5"/>
          <p:cNvSpPr>
            <a:spLocks noGrp="1"/>
          </p:cNvSpPr>
          <p:nvPr>
            <p:ph type="ftr" sz="quarter" idx="11"/>
          </p:nvPr>
        </p:nvSpPr>
        <p:spPr/>
        <p:txBody>
          <a:bodyPr/>
          <a:lstStyle>
            <a:lvl1pPr>
              <a:defRPr/>
            </a:lvl1pPr>
          </a:lstStyle>
          <a:p>
            <a:pPr>
              <a:defRPr/>
            </a:pPr>
            <a:endParaRPr lang="hr-HR"/>
          </a:p>
        </p:txBody>
      </p:sp>
      <p:sp>
        <p:nvSpPr>
          <p:cNvPr id="7" name="Slide Number Placeholder 6"/>
          <p:cNvSpPr>
            <a:spLocks noGrp="1"/>
          </p:cNvSpPr>
          <p:nvPr>
            <p:ph type="sldNum" sz="quarter" idx="12"/>
          </p:nvPr>
        </p:nvSpPr>
        <p:spPr/>
        <p:txBody>
          <a:bodyPr/>
          <a:lstStyle>
            <a:lvl1pPr>
              <a:defRPr/>
            </a:lvl1pPr>
          </a:lstStyle>
          <a:p>
            <a:pPr>
              <a:defRPr/>
            </a:pPr>
            <a:fld id="{E7D97A4A-85F6-4FE7-A9E3-2A5AFFA11B63}" type="slidenum">
              <a:rPr lang="hr-HR"/>
              <a:pPr>
                <a:defRPr/>
              </a:pPr>
              <a:t>‹#›</a:t>
            </a:fld>
            <a:endParaRPr lang="hr-HR"/>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hr-H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4"/>
          <p:cNvSpPr>
            <a:spLocks noGrp="1"/>
          </p:cNvSpPr>
          <p:nvPr>
            <p:ph type="dt" sz="half" idx="10"/>
          </p:nvPr>
        </p:nvSpPr>
        <p:spPr/>
        <p:txBody>
          <a:bodyPr/>
          <a:lstStyle>
            <a:lvl1pPr>
              <a:defRPr/>
            </a:lvl1pPr>
          </a:lstStyle>
          <a:p>
            <a:pPr>
              <a:defRPr/>
            </a:pPr>
            <a:fld id="{212E189C-DB75-41A8-923A-3BD1302973D0}" type="datetime9">
              <a:rPr lang="hr-HR" smtClean="0"/>
              <a:pPr>
                <a:defRPr/>
              </a:pPr>
              <a:t>9.7.2025. 7:56:24</a:t>
            </a:fld>
            <a:endParaRPr lang="hr-HR"/>
          </a:p>
        </p:txBody>
      </p:sp>
      <p:sp>
        <p:nvSpPr>
          <p:cNvPr id="8" name="Footer Placeholder 5"/>
          <p:cNvSpPr>
            <a:spLocks noGrp="1"/>
          </p:cNvSpPr>
          <p:nvPr>
            <p:ph type="ftr" sz="quarter" idx="11"/>
          </p:nvPr>
        </p:nvSpPr>
        <p:spPr/>
        <p:txBody>
          <a:bodyPr/>
          <a:lstStyle>
            <a:lvl1pPr>
              <a:defRPr/>
            </a:lvl1pPr>
          </a:lstStyle>
          <a:p>
            <a:pPr>
              <a:defRPr/>
            </a:pPr>
            <a:endParaRPr lang="hr-HR"/>
          </a:p>
        </p:txBody>
      </p:sp>
      <p:sp>
        <p:nvSpPr>
          <p:cNvPr id="9" name="Slide Number Placeholder 6"/>
          <p:cNvSpPr>
            <a:spLocks noGrp="1"/>
          </p:cNvSpPr>
          <p:nvPr>
            <p:ph type="sldNum" sz="quarter" idx="12"/>
          </p:nvPr>
        </p:nvSpPr>
        <p:spPr/>
        <p:txBody>
          <a:bodyPr/>
          <a:lstStyle>
            <a:lvl1pPr>
              <a:defRPr/>
            </a:lvl1pPr>
          </a:lstStyle>
          <a:p>
            <a:pPr>
              <a:defRPr/>
            </a:pPr>
            <a:fld id="{312F527E-B8FA-41F3-930A-30FD1788E727}" type="slidenum">
              <a:rPr lang="hr-HR"/>
              <a:pPr>
                <a:defRPr/>
              </a:pPr>
              <a:t>‹#›</a:t>
            </a:fld>
            <a:endParaRPr lang="hr-H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Date Placeholder 4"/>
          <p:cNvSpPr>
            <a:spLocks noGrp="1"/>
          </p:cNvSpPr>
          <p:nvPr>
            <p:ph type="dt" sz="half" idx="10"/>
          </p:nvPr>
        </p:nvSpPr>
        <p:spPr/>
        <p:txBody>
          <a:bodyPr/>
          <a:lstStyle>
            <a:lvl1pPr>
              <a:defRPr/>
            </a:lvl1pPr>
          </a:lstStyle>
          <a:p>
            <a:pPr>
              <a:defRPr/>
            </a:pPr>
            <a:fld id="{A5B57A78-06A5-4920-9C02-8470BD76C7D1}" type="datetime9">
              <a:rPr lang="hr-HR" smtClean="0"/>
              <a:pPr>
                <a:defRPr/>
              </a:pPr>
              <a:t>9.7.2025. 7:56:24</a:t>
            </a:fld>
            <a:endParaRPr lang="hr-HR"/>
          </a:p>
        </p:txBody>
      </p:sp>
      <p:sp>
        <p:nvSpPr>
          <p:cNvPr id="4" name="Footer Placeholder 5"/>
          <p:cNvSpPr>
            <a:spLocks noGrp="1"/>
          </p:cNvSpPr>
          <p:nvPr>
            <p:ph type="ftr" sz="quarter" idx="11"/>
          </p:nvPr>
        </p:nvSpPr>
        <p:spPr/>
        <p:txBody>
          <a:bodyPr/>
          <a:lstStyle>
            <a:lvl1pPr>
              <a:defRPr/>
            </a:lvl1pPr>
          </a:lstStyle>
          <a:p>
            <a:pPr>
              <a:defRPr/>
            </a:pPr>
            <a:endParaRPr lang="hr-HR"/>
          </a:p>
        </p:txBody>
      </p:sp>
      <p:sp>
        <p:nvSpPr>
          <p:cNvPr id="5" name="Slide Number Placeholder 6"/>
          <p:cNvSpPr>
            <a:spLocks noGrp="1"/>
          </p:cNvSpPr>
          <p:nvPr>
            <p:ph type="sldNum" sz="quarter" idx="12"/>
          </p:nvPr>
        </p:nvSpPr>
        <p:spPr/>
        <p:txBody>
          <a:bodyPr/>
          <a:lstStyle>
            <a:lvl1pPr>
              <a:defRPr/>
            </a:lvl1pPr>
          </a:lstStyle>
          <a:p>
            <a:pPr>
              <a:defRPr/>
            </a:pPr>
            <a:fld id="{3095A0D4-2C98-4A63-A1DF-6553CA52B43A}" type="slidenum">
              <a:rPr lang="hr-HR"/>
              <a:pPr>
                <a:defRPr/>
              </a:pPr>
              <a:t>‹#›</a:t>
            </a:fld>
            <a:endParaRPr lang="hr-HR"/>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fld id="{D531DEDD-5EDF-483E-A163-5FC9D2E152F2}" type="datetime9">
              <a:rPr lang="hr-HR" smtClean="0"/>
              <a:pPr>
                <a:defRPr/>
              </a:pPr>
              <a:t>9.7.2025. 7:56:24</a:t>
            </a:fld>
            <a:endParaRPr lang="hr-HR"/>
          </a:p>
        </p:txBody>
      </p:sp>
      <p:sp>
        <p:nvSpPr>
          <p:cNvPr id="3" name="Footer Placeholder 5"/>
          <p:cNvSpPr>
            <a:spLocks noGrp="1"/>
          </p:cNvSpPr>
          <p:nvPr>
            <p:ph type="ftr" sz="quarter" idx="11"/>
          </p:nvPr>
        </p:nvSpPr>
        <p:spPr/>
        <p:txBody>
          <a:bodyPr/>
          <a:lstStyle>
            <a:lvl1pPr>
              <a:defRPr/>
            </a:lvl1pPr>
          </a:lstStyle>
          <a:p>
            <a:pPr>
              <a:defRPr/>
            </a:pPr>
            <a:endParaRPr lang="hr-HR"/>
          </a:p>
        </p:txBody>
      </p:sp>
      <p:sp>
        <p:nvSpPr>
          <p:cNvPr id="4" name="Slide Number Placeholder 6"/>
          <p:cNvSpPr>
            <a:spLocks noGrp="1"/>
          </p:cNvSpPr>
          <p:nvPr>
            <p:ph type="sldNum" sz="quarter" idx="12"/>
          </p:nvPr>
        </p:nvSpPr>
        <p:spPr/>
        <p:txBody>
          <a:bodyPr/>
          <a:lstStyle>
            <a:lvl1pPr>
              <a:defRPr/>
            </a:lvl1pPr>
          </a:lstStyle>
          <a:p>
            <a:pPr>
              <a:defRPr/>
            </a:pPr>
            <a:fld id="{1B541511-8F90-4785-8125-8F0DEEB634FF}" type="slidenum">
              <a:rPr lang="hr-HR"/>
              <a:pPr>
                <a:defRPr/>
              </a:pPr>
              <a:t>‹#›</a:t>
            </a:fld>
            <a:endParaRPr lang="hr-HR"/>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hr-H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0A0D6B44-1F55-46EC-B6CE-CDCF5340BB73}" type="datetime9">
              <a:rPr lang="hr-HR" smtClean="0"/>
              <a:pPr>
                <a:defRPr/>
              </a:pPr>
              <a:t>9.7.2025. 7:56:24</a:t>
            </a:fld>
            <a:endParaRPr lang="hr-HR"/>
          </a:p>
        </p:txBody>
      </p:sp>
      <p:sp>
        <p:nvSpPr>
          <p:cNvPr id="6" name="Footer Placeholder 5"/>
          <p:cNvSpPr>
            <a:spLocks noGrp="1"/>
          </p:cNvSpPr>
          <p:nvPr>
            <p:ph type="ftr" sz="quarter" idx="11"/>
          </p:nvPr>
        </p:nvSpPr>
        <p:spPr/>
        <p:txBody>
          <a:bodyPr/>
          <a:lstStyle>
            <a:lvl1pPr>
              <a:defRPr/>
            </a:lvl1pPr>
          </a:lstStyle>
          <a:p>
            <a:pPr>
              <a:defRPr/>
            </a:pPr>
            <a:endParaRPr lang="hr-HR"/>
          </a:p>
        </p:txBody>
      </p:sp>
      <p:sp>
        <p:nvSpPr>
          <p:cNvPr id="7" name="Slide Number Placeholder 6"/>
          <p:cNvSpPr>
            <a:spLocks noGrp="1"/>
          </p:cNvSpPr>
          <p:nvPr>
            <p:ph type="sldNum" sz="quarter" idx="12"/>
          </p:nvPr>
        </p:nvSpPr>
        <p:spPr/>
        <p:txBody>
          <a:bodyPr/>
          <a:lstStyle>
            <a:lvl1pPr>
              <a:defRPr/>
            </a:lvl1pPr>
          </a:lstStyle>
          <a:p>
            <a:pPr>
              <a:defRPr/>
            </a:pPr>
            <a:fld id="{64D6872F-C2EC-468E-8335-955C6A18FC8F}" type="slidenum">
              <a:rPr lang="hr-HR"/>
              <a:pPr>
                <a:defRPr/>
              </a:pPr>
              <a:t>‹#›</a:t>
            </a:fld>
            <a:endParaRPr lang="hr-HR"/>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hr-H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1F337E53-B048-4247-B524-D28FCCD01192}" type="datetime9">
              <a:rPr lang="hr-HR" smtClean="0"/>
              <a:pPr>
                <a:defRPr/>
              </a:pPr>
              <a:t>9.7.2025. 7:56:24</a:t>
            </a:fld>
            <a:endParaRPr lang="hr-HR"/>
          </a:p>
        </p:txBody>
      </p:sp>
      <p:sp>
        <p:nvSpPr>
          <p:cNvPr id="6" name="Footer Placeholder 5"/>
          <p:cNvSpPr>
            <a:spLocks noGrp="1"/>
          </p:cNvSpPr>
          <p:nvPr>
            <p:ph type="ftr" sz="quarter" idx="11"/>
          </p:nvPr>
        </p:nvSpPr>
        <p:spPr/>
        <p:txBody>
          <a:bodyPr/>
          <a:lstStyle>
            <a:lvl1pPr>
              <a:defRPr/>
            </a:lvl1pPr>
          </a:lstStyle>
          <a:p>
            <a:pPr>
              <a:defRPr/>
            </a:pPr>
            <a:endParaRPr lang="hr-HR"/>
          </a:p>
        </p:txBody>
      </p:sp>
      <p:sp>
        <p:nvSpPr>
          <p:cNvPr id="7" name="Slide Number Placeholder 6"/>
          <p:cNvSpPr>
            <a:spLocks noGrp="1"/>
          </p:cNvSpPr>
          <p:nvPr>
            <p:ph type="sldNum" sz="quarter" idx="12"/>
          </p:nvPr>
        </p:nvSpPr>
        <p:spPr/>
        <p:txBody>
          <a:bodyPr/>
          <a:lstStyle>
            <a:lvl1pPr>
              <a:defRPr/>
            </a:lvl1pPr>
          </a:lstStyle>
          <a:p>
            <a:pPr>
              <a:defRPr/>
            </a:pPr>
            <a:fld id="{A4212E64-F2FD-4394-8E8E-CA2868D762CC}" type="slidenum">
              <a:rPr lang="hr-HR"/>
              <a:pPr>
                <a:defRPr/>
              </a:pPr>
              <a:t>‹#›</a:t>
            </a:fld>
            <a:endParaRPr lang="hr-HR"/>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4"/>
          <p:cNvSpPr>
            <a:spLocks noGrp="1"/>
          </p:cNvSpPr>
          <p:nvPr>
            <p:ph type="dt" sz="half" idx="10"/>
          </p:nvPr>
        </p:nvSpPr>
        <p:spPr/>
        <p:txBody>
          <a:bodyPr/>
          <a:lstStyle>
            <a:lvl1pPr>
              <a:defRPr/>
            </a:lvl1pPr>
          </a:lstStyle>
          <a:p>
            <a:pPr>
              <a:defRPr/>
            </a:pPr>
            <a:fld id="{84C3CA81-1E2E-476E-BC4B-3CFA9C3A6133}" type="datetime9">
              <a:rPr lang="hr-HR" smtClean="0"/>
              <a:pPr>
                <a:defRPr/>
              </a:pPr>
              <a:t>9.7.2025. 7:56:24</a:t>
            </a:fld>
            <a:endParaRPr lang="hr-HR"/>
          </a:p>
        </p:txBody>
      </p:sp>
      <p:sp>
        <p:nvSpPr>
          <p:cNvPr id="5" name="Footer Placeholder 5"/>
          <p:cNvSpPr>
            <a:spLocks noGrp="1"/>
          </p:cNvSpPr>
          <p:nvPr>
            <p:ph type="ftr" sz="quarter" idx="11"/>
          </p:nvPr>
        </p:nvSpPr>
        <p:spPr/>
        <p:txBody>
          <a:bodyPr/>
          <a:lstStyle>
            <a:lvl1pPr>
              <a:defRPr/>
            </a:lvl1pPr>
          </a:lstStyle>
          <a:p>
            <a:pPr>
              <a:defRPr/>
            </a:pPr>
            <a:endParaRPr lang="hr-HR"/>
          </a:p>
        </p:txBody>
      </p:sp>
      <p:sp>
        <p:nvSpPr>
          <p:cNvPr id="6" name="Slide Number Placeholder 6"/>
          <p:cNvSpPr>
            <a:spLocks noGrp="1"/>
          </p:cNvSpPr>
          <p:nvPr>
            <p:ph type="sldNum" sz="quarter" idx="12"/>
          </p:nvPr>
        </p:nvSpPr>
        <p:spPr/>
        <p:txBody>
          <a:bodyPr/>
          <a:lstStyle>
            <a:lvl1pPr>
              <a:defRPr/>
            </a:lvl1pPr>
          </a:lstStyle>
          <a:p>
            <a:pPr>
              <a:defRPr/>
            </a:pPr>
            <a:fld id="{86FB2577-4BF7-47E9-B1E5-BAFFB75034DD}" type="slidenum">
              <a:rPr lang="hr-HR"/>
              <a:pPr>
                <a:defRPr/>
              </a:pPr>
              <a:t>‹#›</a:t>
            </a:fld>
            <a:endParaRPr lang="hr-HR"/>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613" y="1600200"/>
            <a:ext cx="2135187" cy="4757738"/>
          </a:xfr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142875" y="1600200"/>
            <a:ext cx="6256338" cy="47577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4"/>
          <p:cNvSpPr>
            <a:spLocks noGrp="1"/>
          </p:cNvSpPr>
          <p:nvPr>
            <p:ph type="dt" sz="half" idx="10"/>
          </p:nvPr>
        </p:nvSpPr>
        <p:spPr/>
        <p:txBody>
          <a:bodyPr/>
          <a:lstStyle>
            <a:lvl1pPr>
              <a:defRPr/>
            </a:lvl1pPr>
          </a:lstStyle>
          <a:p>
            <a:pPr>
              <a:defRPr/>
            </a:pPr>
            <a:fld id="{8428CBB4-AB75-4E73-90C8-4A4C6B453624}" type="datetime9">
              <a:rPr lang="hr-HR" smtClean="0"/>
              <a:pPr>
                <a:defRPr/>
              </a:pPr>
              <a:t>9.7.2025. 7:56:24</a:t>
            </a:fld>
            <a:endParaRPr lang="hr-HR"/>
          </a:p>
        </p:txBody>
      </p:sp>
      <p:sp>
        <p:nvSpPr>
          <p:cNvPr id="5" name="Footer Placeholder 5"/>
          <p:cNvSpPr>
            <a:spLocks noGrp="1"/>
          </p:cNvSpPr>
          <p:nvPr>
            <p:ph type="ftr" sz="quarter" idx="11"/>
          </p:nvPr>
        </p:nvSpPr>
        <p:spPr/>
        <p:txBody>
          <a:bodyPr/>
          <a:lstStyle>
            <a:lvl1pPr>
              <a:defRPr/>
            </a:lvl1pPr>
          </a:lstStyle>
          <a:p>
            <a:pPr>
              <a:defRPr/>
            </a:pPr>
            <a:endParaRPr lang="hr-HR"/>
          </a:p>
        </p:txBody>
      </p:sp>
      <p:sp>
        <p:nvSpPr>
          <p:cNvPr id="6" name="Slide Number Placeholder 6"/>
          <p:cNvSpPr>
            <a:spLocks noGrp="1"/>
          </p:cNvSpPr>
          <p:nvPr>
            <p:ph type="sldNum" sz="quarter" idx="12"/>
          </p:nvPr>
        </p:nvSpPr>
        <p:spPr/>
        <p:txBody>
          <a:bodyPr/>
          <a:lstStyle>
            <a:lvl1pPr>
              <a:defRPr/>
            </a:lvl1pPr>
          </a:lstStyle>
          <a:p>
            <a:pPr>
              <a:defRPr/>
            </a:pPr>
            <a:fld id="{E51E496D-9E10-4BE9-9906-33814A4E0C8F}" type="slidenum">
              <a:rPr lang="hr-HR"/>
              <a:pPr>
                <a:defRPr/>
              </a:pPr>
              <a:t>‹#›</a:t>
            </a:fld>
            <a:endParaRPr lang="hr-HR"/>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hr-H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hr-HR"/>
          </a:p>
        </p:txBody>
      </p:sp>
      <p:sp>
        <p:nvSpPr>
          <p:cNvPr id="4" name="Date Placeholder 4"/>
          <p:cNvSpPr>
            <a:spLocks noGrp="1"/>
          </p:cNvSpPr>
          <p:nvPr>
            <p:ph type="dt" sz="half" idx="10"/>
          </p:nvPr>
        </p:nvSpPr>
        <p:spPr/>
        <p:txBody>
          <a:bodyPr/>
          <a:lstStyle>
            <a:lvl1pPr>
              <a:defRPr/>
            </a:lvl1pPr>
          </a:lstStyle>
          <a:p>
            <a:pPr>
              <a:defRPr/>
            </a:pPr>
            <a:fld id="{21671EAE-937F-425A-8BD0-795863AE05BE}" type="datetime9">
              <a:rPr lang="hr-HR" smtClean="0"/>
              <a:pPr>
                <a:defRPr/>
              </a:pPr>
              <a:t>9.7.2025. 7:56:24</a:t>
            </a:fld>
            <a:endParaRPr lang="hr-HR"/>
          </a:p>
        </p:txBody>
      </p:sp>
      <p:sp>
        <p:nvSpPr>
          <p:cNvPr id="5" name="Footer Placeholder 5"/>
          <p:cNvSpPr>
            <a:spLocks noGrp="1"/>
          </p:cNvSpPr>
          <p:nvPr>
            <p:ph type="ftr" sz="quarter" idx="11"/>
          </p:nvPr>
        </p:nvSpPr>
        <p:spPr/>
        <p:txBody>
          <a:bodyPr/>
          <a:lstStyle>
            <a:lvl1pPr>
              <a:defRPr/>
            </a:lvl1pPr>
          </a:lstStyle>
          <a:p>
            <a:pPr>
              <a:defRPr/>
            </a:pPr>
            <a:endParaRPr lang="hr-HR"/>
          </a:p>
        </p:txBody>
      </p:sp>
      <p:sp>
        <p:nvSpPr>
          <p:cNvPr id="6" name="Slide Number Placeholder 6"/>
          <p:cNvSpPr>
            <a:spLocks noGrp="1"/>
          </p:cNvSpPr>
          <p:nvPr>
            <p:ph type="sldNum" sz="quarter" idx="12"/>
          </p:nvPr>
        </p:nvSpPr>
        <p:spPr/>
        <p:txBody>
          <a:bodyPr/>
          <a:lstStyle>
            <a:lvl1pPr>
              <a:defRPr/>
            </a:lvl1pPr>
          </a:lstStyle>
          <a:p>
            <a:pPr>
              <a:defRPr/>
            </a:pPr>
            <a:fld id="{9ABE4C7B-503C-4553-90CD-1F7AD2A871DF}" type="slidenum">
              <a:rPr lang="hr-HR"/>
              <a:pPr>
                <a:defRPr/>
              </a:pPr>
              <a:t>‹#›</a:t>
            </a:fld>
            <a:endParaRPr lang="hr-HR"/>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4"/>
          <p:cNvSpPr>
            <a:spLocks noGrp="1"/>
          </p:cNvSpPr>
          <p:nvPr>
            <p:ph type="dt" sz="half" idx="10"/>
          </p:nvPr>
        </p:nvSpPr>
        <p:spPr/>
        <p:txBody>
          <a:bodyPr/>
          <a:lstStyle>
            <a:lvl1pPr>
              <a:defRPr/>
            </a:lvl1pPr>
          </a:lstStyle>
          <a:p>
            <a:pPr>
              <a:defRPr/>
            </a:pPr>
            <a:fld id="{51683415-59F8-4BBB-BB13-E8882B97DEA1}" type="datetime9">
              <a:rPr lang="hr-HR" smtClean="0"/>
              <a:pPr>
                <a:defRPr/>
              </a:pPr>
              <a:t>9.7.2025. 7:56:24</a:t>
            </a:fld>
            <a:endParaRPr lang="hr-HR"/>
          </a:p>
        </p:txBody>
      </p:sp>
      <p:sp>
        <p:nvSpPr>
          <p:cNvPr id="5" name="Footer Placeholder 5"/>
          <p:cNvSpPr>
            <a:spLocks noGrp="1"/>
          </p:cNvSpPr>
          <p:nvPr>
            <p:ph type="ftr" sz="quarter" idx="11"/>
          </p:nvPr>
        </p:nvSpPr>
        <p:spPr/>
        <p:txBody>
          <a:bodyPr/>
          <a:lstStyle>
            <a:lvl1pPr>
              <a:defRPr/>
            </a:lvl1pPr>
          </a:lstStyle>
          <a:p>
            <a:pPr>
              <a:defRPr/>
            </a:pPr>
            <a:endParaRPr lang="hr-HR"/>
          </a:p>
        </p:txBody>
      </p:sp>
      <p:sp>
        <p:nvSpPr>
          <p:cNvPr id="6" name="Slide Number Placeholder 6"/>
          <p:cNvSpPr>
            <a:spLocks noGrp="1"/>
          </p:cNvSpPr>
          <p:nvPr>
            <p:ph type="sldNum" sz="quarter" idx="12"/>
          </p:nvPr>
        </p:nvSpPr>
        <p:spPr/>
        <p:txBody>
          <a:bodyPr/>
          <a:lstStyle>
            <a:lvl1pPr>
              <a:defRPr/>
            </a:lvl1pPr>
          </a:lstStyle>
          <a:p>
            <a:pPr>
              <a:defRPr/>
            </a:pPr>
            <a:fld id="{DDEDEA41-F10A-4729-A381-98BC87AF7D22}" type="slidenum">
              <a:rPr lang="hr-HR"/>
              <a:pPr>
                <a:defRPr/>
              </a:pPr>
              <a:t>‹#›</a:t>
            </a:fld>
            <a:endParaRPr lang="hr-HR"/>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hr-H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4"/>
          <p:cNvSpPr>
            <a:spLocks noGrp="1"/>
          </p:cNvSpPr>
          <p:nvPr>
            <p:ph type="dt" sz="half" idx="10"/>
          </p:nvPr>
        </p:nvSpPr>
        <p:spPr/>
        <p:txBody>
          <a:bodyPr/>
          <a:lstStyle>
            <a:lvl1pPr>
              <a:defRPr/>
            </a:lvl1pPr>
          </a:lstStyle>
          <a:p>
            <a:pPr>
              <a:defRPr/>
            </a:pPr>
            <a:fld id="{27FBCFCB-BBF3-4E8F-9537-992F8C2E84FC}" type="datetime9">
              <a:rPr lang="hr-HR" smtClean="0"/>
              <a:pPr>
                <a:defRPr/>
              </a:pPr>
              <a:t>9.7.2025. 7:56:24</a:t>
            </a:fld>
            <a:endParaRPr lang="hr-HR"/>
          </a:p>
        </p:txBody>
      </p:sp>
      <p:sp>
        <p:nvSpPr>
          <p:cNvPr id="5" name="Footer Placeholder 5"/>
          <p:cNvSpPr>
            <a:spLocks noGrp="1"/>
          </p:cNvSpPr>
          <p:nvPr>
            <p:ph type="ftr" sz="quarter" idx="11"/>
          </p:nvPr>
        </p:nvSpPr>
        <p:spPr/>
        <p:txBody>
          <a:bodyPr/>
          <a:lstStyle>
            <a:lvl1pPr>
              <a:defRPr/>
            </a:lvl1pPr>
          </a:lstStyle>
          <a:p>
            <a:pPr>
              <a:defRPr/>
            </a:pPr>
            <a:endParaRPr lang="hr-HR"/>
          </a:p>
        </p:txBody>
      </p:sp>
      <p:sp>
        <p:nvSpPr>
          <p:cNvPr id="6" name="Slide Number Placeholder 6"/>
          <p:cNvSpPr>
            <a:spLocks noGrp="1"/>
          </p:cNvSpPr>
          <p:nvPr>
            <p:ph type="sldNum" sz="quarter" idx="12"/>
          </p:nvPr>
        </p:nvSpPr>
        <p:spPr/>
        <p:txBody>
          <a:bodyPr/>
          <a:lstStyle>
            <a:lvl1pPr>
              <a:defRPr/>
            </a:lvl1pPr>
          </a:lstStyle>
          <a:p>
            <a:pPr>
              <a:defRPr/>
            </a:pPr>
            <a:fld id="{5F271C12-FF15-4DB6-BE82-3B23D4A14349}" type="slidenum">
              <a:rPr lang="hr-HR"/>
              <a:pPr>
                <a:defRPr/>
              </a:pPr>
              <a:t>‹#›</a:t>
            </a:fld>
            <a:endParaRPr lang="hr-HR"/>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4"/>
          <p:cNvSpPr>
            <a:spLocks noGrp="1"/>
          </p:cNvSpPr>
          <p:nvPr>
            <p:ph type="dt" sz="half" idx="10"/>
          </p:nvPr>
        </p:nvSpPr>
        <p:spPr/>
        <p:txBody>
          <a:bodyPr/>
          <a:lstStyle>
            <a:lvl1pPr>
              <a:defRPr/>
            </a:lvl1pPr>
          </a:lstStyle>
          <a:p>
            <a:pPr>
              <a:defRPr/>
            </a:pPr>
            <a:fld id="{908A6F3E-4D7F-424F-B991-33B7B7BD25A7}" type="datetime9">
              <a:rPr lang="hr-HR" smtClean="0"/>
              <a:pPr>
                <a:defRPr/>
              </a:pPr>
              <a:t>9.7.2025. 7:56:24</a:t>
            </a:fld>
            <a:endParaRPr lang="hr-HR"/>
          </a:p>
        </p:txBody>
      </p:sp>
      <p:sp>
        <p:nvSpPr>
          <p:cNvPr id="6" name="Footer Placeholder 5"/>
          <p:cNvSpPr>
            <a:spLocks noGrp="1"/>
          </p:cNvSpPr>
          <p:nvPr>
            <p:ph type="ftr" sz="quarter" idx="11"/>
          </p:nvPr>
        </p:nvSpPr>
        <p:spPr/>
        <p:txBody>
          <a:bodyPr/>
          <a:lstStyle>
            <a:lvl1pPr>
              <a:defRPr/>
            </a:lvl1pPr>
          </a:lstStyle>
          <a:p>
            <a:pPr>
              <a:defRPr/>
            </a:pPr>
            <a:endParaRPr lang="hr-HR"/>
          </a:p>
        </p:txBody>
      </p:sp>
      <p:sp>
        <p:nvSpPr>
          <p:cNvPr id="7" name="Slide Number Placeholder 6"/>
          <p:cNvSpPr>
            <a:spLocks noGrp="1"/>
          </p:cNvSpPr>
          <p:nvPr>
            <p:ph type="sldNum" sz="quarter" idx="12"/>
          </p:nvPr>
        </p:nvSpPr>
        <p:spPr/>
        <p:txBody>
          <a:bodyPr/>
          <a:lstStyle>
            <a:lvl1pPr>
              <a:defRPr/>
            </a:lvl1pPr>
          </a:lstStyle>
          <a:p>
            <a:pPr>
              <a:defRPr/>
            </a:pPr>
            <a:fld id="{3AF759C5-3914-4AB7-9E02-0DDB52A02BA2}" type="slidenum">
              <a:rPr lang="hr-HR"/>
              <a:pPr>
                <a:defRPr/>
              </a:pPr>
              <a:t>‹#›</a:t>
            </a:fld>
            <a:endParaRPr lang="hr-H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613" y="71438"/>
            <a:ext cx="2135187" cy="6572250"/>
          </a:xfr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142875" y="71438"/>
            <a:ext cx="6256338" cy="6572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hr-H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4"/>
          <p:cNvSpPr>
            <a:spLocks noGrp="1"/>
          </p:cNvSpPr>
          <p:nvPr>
            <p:ph type="dt" sz="half" idx="10"/>
          </p:nvPr>
        </p:nvSpPr>
        <p:spPr/>
        <p:txBody>
          <a:bodyPr/>
          <a:lstStyle>
            <a:lvl1pPr>
              <a:defRPr/>
            </a:lvl1pPr>
          </a:lstStyle>
          <a:p>
            <a:pPr>
              <a:defRPr/>
            </a:pPr>
            <a:fld id="{4A05614A-244E-439F-890C-FBDDD36D0128}" type="datetime9">
              <a:rPr lang="hr-HR" smtClean="0"/>
              <a:pPr>
                <a:defRPr/>
              </a:pPr>
              <a:t>9.7.2025. 7:56:24</a:t>
            </a:fld>
            <a:endParaRPr lang="hr-HR"/>
          </a:p>
        </p:txBody>
      </p:sp>
      <p:sp>
        <p:nvSpPr>
          <p:cNvPr id="8" name="Footer Placeholder 5"/>
          <p:cNvSpPr>
            <a:spLocks noGrp="1"/>
          </p:cNvSpPr>
          <p:nvPr>
            <p:ph type="ftr" sz="quarter" idx="11"/>
          </p:nvPr>
        </p:nvSpPr>
        <p:spPr/>
        <p:txBody>
          <a:bodyPr/>
          <a:lstStyle>
            <a:lvl1pPr>
              <a:defRPr/>
            </a:lvl1pPr>
          </a:lstStyle>
          <a:p>
            <a:pPr>
              <a:defRPr/>
            </a:pPr>
            <a:endParaRPr lang="hr-HR"/>
          </a:p>
        </p:txBody>
      </p:sp>
      <p:sp>
        <p:nvSpPr>
          <p:cNvPr id="9" name="Slide Number Placeholder 6"/>
          <p:cNvSpPr>
            <a:spLocks noGrp="1"/>
          </p:cNvSpPr>
          <p:nvPr>
            <p:ph type="sldNum" sz="quarter" idx="12"/>
          </p:nvPr>
        </p:nvSpPr>
        <p:spPr/>
        <p:txBody>
          <a:bodyPr/>
          <a:lstStyle>
            <a:lvl1pPr>
              <a:defRPr/>
            </a:lvl1pPr>
          </a:lstStyle>
          <a:p>
            <a:pPr>
              <a:defRPr/>
            </a:pPr>
            <a:fld id="{B5E79325-72E4-4CBE-BC51-137758DCA51F}" type="slidenum">
              <a:rPr lang="hr-HR"/>
              <a:pPr>
                <a:defRPr/>
              </a:pPr>
              <a:t>‹#›</a:t>
            </a:fld>
            <a:endParaRPr lang="hr-HR"/>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Date Placeholder 4"/>
          <p:cNvSpPr>
            <a:spLocks noGrp="1"/>
          </p:cNvSpPr>
          <p:nvPr>
            <p:ph type="dt" sz="half" idx="10"/>
          </p:nvPr>
        </p:nvSpPr>
        <p:spPr/>
        <p:txBody>
          <a:bodyPr/>
          <a:lstStyle>
            <a:lvl1pPr>
              <a:defRPr/>
            </a:lvl1pPr>
          </a:lstStyle>
          <a:p>
            <a:pPr>
              <a:defRPr/>
            </a:pPr>
            <a:fld id="{831C3AD7-111E-4DD1-B382-F74CBCC881A2}" type="datetime9">
              <a:rPr lang="hr-HR" smtClean="0"/>
              <a:pPr>
                <a:defRPr/>
              </a:pPr>
              <a:t>9.7.2025. 7:56:24</a:t>
            </a:fld>
            <a:endParaRPr lang="hr-HR"/>
          </a:p>
        </p:txBody>
      </p:sp>
      <p:sp>
        <p:nvSpPr>
          <p:cNvPr id="4" name="Footer Placeholder 5"/>
          <p:cNvSpPr>
            <a:spLocks noGrp="1"/>
          </p:cNvSpPr>
          <p:nvPr>
            <p:ph type="ftr" sz="quarter" idx="11"/>
          </p:nvPr>
        </p:nvSpPr>
        <p:spPr/>
        <p:txBody>
          <a:bodyPr/>
          <a:lstStyle>
            <a:lvl1pPr>
              <a:defRPr/>
            </a:lvl1pPr>
          </a:lstStyle>
          <a:p>
            <a:pPr>
              <a:defRPr/>
            </a:pPr>
            <a:endParaRPr lang="hr-HR"/>
          </a:p>
        </p:txBody>
      </p:sp>
      <p:sp>
        <p:nvSpPr>
          <p:cNvPr id="5" name="Slide Number Placeholder 6"/>
          <p:cNvSpPr>
            <a:spLocks noGrp="1"/>
          </p:cNvSpPr>
          <p:nvPr>
            <p:ph type="sldNum" sz="quarter" idx="12"/>
          </p:nvPr>
        </p:nvSpPr>
        <p:spPr/>
        <p:txBody>
          <a:bodyPr/>
          <a:lstStyle>
            <a:lvl1pPr>
              <a:defRPr/>
            </a:lvl1pPr>
          </a:lstStyle>
          <a:p>
            <a:pPr>
              <a:defRPr/>
            </a:pPr>
            <a:fld id="{A008D546-C93B-4D4F-A00A-46F76FCA8111}" type="slidenum">
              <a:rPr lang="hr-HR"/>
              <a:pPr>
                <a:defRPr/>
              </a:pPr>
              <a:t>‹#›</a:t>
            </a:fld>
            <a:endParaRPr lang="hr-HR"/>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fld id="{CBE36198-9A03-42C7-97B2-AD50C01D9945}" type="datetime9">
              <a:rPr lang="hr-HR" smtClean="0"/>
              <a:pPr>
                <a:defRPr/>
              </a:pPr>
              <a:t>9.7.2025. 7:56:24</a:t>
            </a:fld>
            <a:endParaRPr lang="hr-HR"/>
          </a:p>
        </p:txBody>
      </p:sp>
      <p:sp>
        <p:nvSpPr>
          <p:cNvPr id="3" name="Footer Placeholder 5"/>
          <p:cNvSpPr>
            <a:spLocks noGrp="1"/>
          </p:cNvSpPr>
          <p:nvPr>
            <p:ph type="ftr" sz="quarter" idx="11"/>
          </p:nvPr>
        </p:nvSpPr>
        <p:spPr/>
        <p:txBody>
          <a:bodyPr/>
          <a:lstStyle>
            <a:lvl1pPr>
              <a:defRPr/>
            </a:lvl1pPr>
          </a:lstStyle>
          <a:p>
            <a:pPr>
              <a:defRPr/>
            </a:pPr>
            <a:endParaRPr lang="hr-HR"/>
          </a:p>
        </p:txBody>
      </p:sp>
      <p:sp>
        <p:nvSpPr>
          <p:cNvPr id="4" name="Slide Number Placeholder 6"/>
          <p:cNvSpPr>
            <a:spLocks noGrp="1"/>
          </p:cNvSpPr>
          <p:nvPr>
            <p:ph type="sldNum" sz="quarter" idx="12"/>
          </p:nvPr>
        </p:nvSpPr>
        <p:spPr/>
        <p:txBody>
          <a:bodyPr/>
          <a:lstStyle>
            <a:lvl1pPr>
              <a:defRPr/>
            </a:lvl1pPr>
          </a:lstStyle>
          <a:p>
            <a:pPr>
              <a:defRPr/>
            </a:pPr>
            <a:fld id="{0C96A5BA-62EF-44E5-A50A-5C55E82A720E}" type="slidenum">
              <a:rPr lang="hr-HR"/>
              <a:pPr>
                <a:defRPr/>
              </a:pPr>
              <a:t>‹#›</a:t>
            </a:fld>
            <a:endParaRPr lang="hr-HR"/>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hr-H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0D6BD598-1738-4D43-8869-830EEE32AD75}" type="datetime9">
              <a:rPr lang="hr-HR" smtClean="0"/>
              <a:pPr>
                <a:defRPr/>
              </a:pPr>
              <a:t>9.7.2025. 7:56:24</a:t>
            </a:fld>
            <a:endParaRPr lang="hr-HR"/>
          </a:p>
        </p:txBody>
      </p:sp>
      <p:sp>
        <p:nvSpPr>
          <p:cNvPr id="6" name="Footer Placeholder 5"/>
          <p:cNvSpPr>
            <a:spLocks noGrp="1"/>
          </p:cNvSpPr>
          <p:nvPr>
            <p:ph type="ftr" sz="quarter" idx="11"/>
          </p:nvPr>
        </p:nvSpPr>
        <p:spPr/>
        <p:txBody>
          <a:bodyPr/>
          <a:lstStyle>
            <a:lvl1pPr>
              <a:defRPr/>
            </a:lvl1pPr>
          </a:lstStyle>
          <a:p>
            <a:pPr>
              <a:defRPr/>
            </a:pPr>
            <a:endParaRPr lang="hr-HR"/>
          </a:p>
        </p:txBody>
      </p:sp>
      <p:sp>
        <p:nvSpPr>
          <p:cNvPr id="7" name="Slide Number Placeholder 6"/>
          <p:cNvSpPr>
            <a:spLocks noGrp="1"/>
          </p:cNvSpPr>
          <p:nvPr>
            <p:ph type="sldNum" sz="quarter" idx="12"/>
          </p:nvPr>
        </p:nvSpPr>
        <p:spPr/>
        <p:txBody>
          <a:bodyPr/>
          <a:lstStyle>
            <a:lvl1pPr>
              <a:defRPr/>
            </a:lvl1pPr>
          </a:lstStyle>
          <a:p>
            <a:pPr>
              <a:defRPr/>
            </a:pPr>
            <a:fld id="{1BFFE034-B3BC-43FF-8E09-B73FB0C43B69}" type="slidenum">
              <a:rPr lang="hr-HR"/>
              <a:pPr>
                <a:defRPr/>
              </a:pPr>
              <a:t>‹#›</a:t>
            </a:fld>
            <a:endParaRPr lang="hr-HR"/>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hr-H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25F87E36-3BD6-4013-8E7F-4ED596F9121B}" type="datetime9">
              <a:rPr lang="hr-HR" smtClean="0"/>
              <a:pPr>
                <a:defRPr/>
              </a:pPr>
              <a:t>9.7.2025. 7:56:24</a:t>
            </a:fld>
            <a:endParaRPr lang="hr-HR"/>
          </a:p>
        </p:txBody>
      </p:sp>
      <p:sp>
        <p:nvSpPr>
          <p:cNvPr id="6" name="Footer Placeholder 5"/>
          <p:cNvSpPr>
            <a:spLocks noGrp="1"/>
          </p:cNvSpPr>
          <p:nvPr>
            <p:ph type="ftr" sz="quarter" idx="11"/>
          </p:nvPr>
        </p:nvSpPr>
        <p:spPr/>
        <p:txBody>
          <a:bodyPr/>
          <a:lstStyle>
            <a:lvl1pPr>
              <a:defRPr/>
            </a:lvl1pPr>
          </a:lstStyle>
          <a:p>
            <a:pPr>
              <a:defRPr/>
            </a:pPr>
            <a:endParaRPr lang="hr-HR"/>
          </a:p>
        </p:txBody>
      </p:sp>
      <p:sp>
        <p:nvSpPr>
          <p:cNvPr id="7" name="Slide Number Placeholder 6"/>
          <p:cNvSpPr>
            <a:spLocks noGrp="1"/>
          </p:cNvSpPr>
          <p:nvPr>
            <p:ph type="sldNum" sz="quarter" idx="12"/>
          </p:nvPr>
        </p:nvSpPr>
        <p:spPr/>
        <p:txBody>
          <a:bodyPr/>
          <a:lstStyle>
            <a:lvl1pPr>
              <a:defRPr/>
            </a:lvl1pPr>
          </a:lstStyle>
          <a:p>
            <a:pPr>
              <a:defRPr/>
            </a:pPr>
            <a:fld id="{82781EAF-A837-4923-94CD-3C3B2E998F35}" type="slidenum">
              <a:rPr lang="hr-HR"/>
              <a:pPr>
                <a:defRPr/>
              </a:pPr>
              <a:t>‹#›</a:t>
            </a:fld>
            <a:endParaRPr lang="hr-HR"/>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4"/>
          <p:cNvSpPr>
            <a:spLocks noGrp="1"/>
          </p:cNvSpPr>
          <p:nvPr>
            <p:ph type="dt" sz="half" idx="10"/>
          </p:nvPr>
        </p:nvSpPr>
        <p:spPr/>
        <p:txBody>
          <a:bodyPr/>
          <a:lstStyle>
            <a:lvl1pPr>
              <a:defRPr/>
            </a:lvl1pPr>
          </a:lstStyle>
          <a:p>
            <a:pPr>
              <a:defRPr/>
            </a:pPr>
            <a:fld id="{1A8B727B-F21F-4BAC-B3A3-A30D874E7877}" type="datetime9">
              <a:rPr lang="hr-HR" smtClean="0"/>
              <a:pPr>
                <a:defRPr/>
              </a:pPr>
              <a:t>9.7.2025. 7:56:24</a:t>
            </a:fld>
            <a:endParaRPr lang="hr-HR"/>
          </a:p>
        </p:txBody>
      </p:sp>
      <p:sp>
        <p:nvSpPr>
          <p:cNvPr id="5" name="Footer Placeholder 5"/>
          <p:cNvSpPr>
            <a:spLocks noGrp="1"/>
          </p:cNvSpPr>
          <p:nvPr>
            <p:ph type="ftr" sz="quarter" idx="11"/>
          </p:nvPr>
        </p:nvSpPr>
        <p:spPr/>
        <p:txBody>
          <a:bodyPr/>
          <a:lstStyle>
            <a:lvl1pPr>
              <a:defRPr/>
            </a:lvl1pPr>
          </a:lstStyle>
          <a:p>
            <a:pPr>
              <a:defRPr/>
            </a:pPr>
            <a:endParaRPr lang="hr-HR"/>
          </a:p>
        </p:txBody>
      </p:sp>
      <p:sp>
        <p:nvSpPr>
          <p:cNvPr id="6" name="Slide Number Placeholder 6"/>
          <p:cNvSpPr>
            <a:spLocks noGrp="1"/>
          </p:cNvSpPr>
          <p:nvPr>
            <p:ph type="sldNum" sz="quarter" idx="12"/>
          </p:nvPr>
        </p:nvSpPr>
        <p:spPr/>
        <p:txBody>
          <a:bodyPr/>
          <a:lstStyle>
            <a:lvl1pPr>
              <a:defRPr/>
            </a:lvl1pPr>
          </a:lstStyle>
          <a:p>
            <a:pPr>
              <a:defRPr/>
            </a:pPr>
            <a:fld id="{015A1FB5-9119-4963-BBC2-C18CEBCAD2B6}" type="slidenum">
              <a:rPr lang="hr-HR"/>
              <a:pPr>
                <a:defRPr/>
              </a:pPr>
              <a:t>‹#›</a:t>
            </a:fld>
            <a:endParaRPr lang="hr-HR"/>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613" y="1600200"/>
            <a:ext cx="2135187" cy="4757738"/>
          </a:xfr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142875" y="1600200"/>
            <a:ext cx="6256338" cy="47577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4"/>
          <p:cNvSpPr>
            <a:spLocks noGrp="1"/>
          </p:cNvSpPr>
          <p:nvPr>
            <p:ph type="dt" sz="half" idx="10"/>
          </p:nvPr>
        </p:nvSpPr>
        <p:spPr/>
        <p:txBody>
          <a:bodyPr/>
          <a:lstStyle>
            <a:lvl1pPr>
              <a:defRPr/>
            </a:lvl1pPr>
          </a:lstStyle>
          <a:p>
            <a:pPr>
              <a:defRPr/>
            </a:pPr>
            <a:fld id="{2078BF92-06EE-4C3C-B9A2-B589098AB3AF}" type="datetime9">
              <a:rPr lang="hr-HR" smtClean="0"/>
              <a:pPr>
                <a:defRPr/>
              </a:pPr>
              <a:t>9.7.2025. 7:56:24</a:t>
            </a:fld>
            <a:endParaRPr lang="hr-HR"/>
          </a:p>
        </p:txBody>
      </p:sp>
      <p:sp>
        <p:nvSpPr>
          <p:cNvPr id="5" name="Footer Placeholder 5"/>
          <p:cNvSpPr>
            <a:spLocks noGrp="1"/>
          </p:cNvSpPr>
          <p:nvPr>
            <p:ph type="ftr" sz="quarter" idx="11"/>
          </p:nvPr>
        </p:nvSpPr>
        <p:spPr/>
        <p:txBody>
          <a:bodyPr/>
          <a:lstStyle>
            <a:lvl1pPr>
              <a:defRPr/>
            </a:lvl1pPr>
          </a:lstStyle>
          <a:p>
            <a:pPr>
              <a:defRPr/>
            </a:pPr>
            <a:endParaRPr lang="hr-HR"/>
          </a:p>
        </p:txBody>
      </p:sp>
      <p:sp>
        <p:nvSpPr>
          <p:cNvPr id="6" name="Slide Number Placeholder 6"/>
          <p:cNvSpPr>
            <a:spLocks noGrp="1"/>
          </p:cNvSpPr>
          <p:nvPr>
            <p:ph type="sldNum" sz="quarter" idx="12"/>
          </p:nvPr>
        </p:nvSpPr>
        <p:spPr/>
        <p:txBody>
          <a:bodyPr/>
          <a:lstStyle>
            <a:lvl1pPr>
              <a:defRPr/>
            </a:lvl1pPr>
          </a:lstStyle>
          <a:p>
            <a:pPr>
              <a:defRPr/>
            </a:pPr>
            <a:fld id="{4980D05C-B9BB-43D2-BED1-1671A9C4D2CC}" type="slidenum">
              <a:rPr lang="hr-HR"/>
              <a:pPr>
                <a:defRPr/>
              </a:pPr>
              <a:t>‹#›</a:t>
            </a:fld>
            <a:endParaRPr lang="hr-HR"/>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hr-H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hr-HR"/>
          </a:p>
        </p:txBody>
      </p:sp>
      <p:sp>
        <p:nvSpPr>
          <p:cNvPr id="4" name="Date Placeholder 3"/>
          <p:cNvSpPr>
            <a:spLocks noGrp="1"/>
          </p:cNvSpPr>
          <p:nvPr>
            <p:ph type="dt" sz="half" idx="10"/>
          </p:nvPr>
        </p:nvSpPr>
        <p:spPr/>
        <p:txBody>
          <a:bodyPr/>
          <a:lstStyle>
            <a:lvl1pPr>
              <a:defRPr/>
            </a:lvl1pPr>
          </a:lstStyle>
          <a:p>
            <a:pPr>
              <a:defRPr/>
            </a:pPr>
            <a:fld id="{5B417800-48F2-46B3-AEB0-96BC02C9E875}" type="datetime9">
              <a:rPr lang="hr-HR" smtClean="0"/>
              <a:pPr>
                <a:defRPr/>
              </a:pPr>
              <a:t>9.7.2025. 7:56:24</a:t>
            </a:fld>
            <a:endParaRPr lang="hr-HR"/>
          </a:p>
        </p:txBody>
      </p:sp>
      <p:sp>
        <p:nvSpPr>
          <p:cNvPr id="5" name="Footer Placeholder 4"/>
          <p:cNvSpPr>
            <a:spLocks noGrp="1"/>
          </p:cNvSpPr>
          <p:nvPr>
            <p:ph type="ftr" sz="quarter" idx="11"/>
          </p:nvPr>
        </p:nvSpPr>
        <p:spPr/>
        <p:txBody>
          <a:bodyPr/>
          <a:lstStyle>
            <a:lvl1pPr>
              <a:defRPr/>
            </a:lvl1pPr>
          </a:lstStyle>
          <a:p>
            <a:pPr>
              <a:defRPr/>
            </a:pPr>
            <a:endParaRPr lang="hr-HR"/>
          </a:p>
        </p:txBody>
      </p:sp>
      <p:sp>
        <p:nvSpPr>
          <p:cNvPr id="6" name="Slide Number Placeholder 5"/>
          <p:cNvSpPr>
            <a:spLocks noGrp="1"/>
          </p:cNvSpPr>
          <p:nvPr>
            <p:ph type="sldNum" sz="quarter" idx="12"/>
          </p:nvPr>
        </p:nvSpPr>
        <p:spPr/>
        <p:txBody>
          <a:bodyPr/>
          <a:lstStyle>
            <a:lvl1pPr>
              <a:defRPr/>
            </a:lvl1pPr>
          </a:lstStyle>
          <a:p>
            <a:pPr>
              <a:defRPr/>
            </a:pPr>
            <a:fld id="{5AA08133-1333-487D-A083-F82D7B9E8889}" type="slidenum">
              <a:rPr lang="hr-HR"/>
              <a:pPr>
                <a:defRPr/>
              </a:pPr>
              <a:t>‹#›</a:t>
            </a:fld>
            <a:endParaRPr lang="hr-HR"/>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lvl1pPr>
              <a:defRPr/>
            </a:lvl1pPr>
          </a:lstStyle>
          <a:p>
            <a:pPr>
              <a:defRPr/>
            </a:pPr>
            <a:fld id="{D471D7AD-BF79-4CD8-9971-A8304DED7BDB}" type="datetime9">
              <a:rPr lang="hr-HR" smtClean="0"/>
              <a:pPr>
                <a:defRPr/>
              </a:pPr>
              <a:t>9.7.2025. 7:56:24</a:t>
            </a:fld>
            <a:endParaRPr lang="hr-HR"/>
          </a:p>
        </p:txBody>
      </p:sp>
      <p:sp>
        <p:nvSpPr>
          <p:cNvPr id="5" name="Footer Placeholder 4"/>
          <p:cNvSpPr>
            <a:spLocks noGrp="1"/>
          </p:cNvSpPr>
          <p:nvPr>
            <p:ph type="ftr" sz="quarter" idx="11"/>
          </p:nvPr>
        </p:nvSpPr>
        <p:spPr/>
        <p:txBody>
          <a:bodyPr/>
          <a:lstStyle>
            <a:lvl1pPr>
              <a:defRPr/>
            </a:lvl1pPr>
          </a:lstStyle>
          <a:p>
            <a:pPr>
              <a:defRPr/>
            </a:pPr>
            <a:endParaRPr lang="hr-HR"/>
          </a:p>
        </p:txBody>
      </p:sp>
      <p:sp>
        <p:nvSpPr>
          <p:cNvPr id="6" name="Slide Number Placeholder 5"/>
          <p:cNvSpPr>
            <a:spLocks noGrp="1"/>
          </p:cNvSpPr>
          <p:nvPr>
            <p:ph type="sldNum" sz="quarter" idx="12"/>
          </p:nvPr>
        </p:nvSpPr>
        <p:spPr/>
        <p:txBody>
          <a:bodyPr/>
          <a:lstStyle>
            <a:lvl1pPr>
              <a:defRPr/>
            </a:lvl1pPr>
          </a:lstStyle>
          <a:p>
            <a:pPr>
              <a:defRPr/>
            </a:pPr>
            <a:fld id="{1AA764B8-68E6-494A-AAC1-BC9BDF34C2C1}" type="slidenum">
              <a:rPr lang="hr-HR"/>
              <a:pPr>
                <a:defRPr/>
              </a:pPr>
              <a:t>‹#›</a:t>
            </a:fld>
            <a:endParaRPr lang="hr-HR"/>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hr-H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FB74FCC-909E-4500-90D6-1A35DCB76E2E}" type="datetime9">
              <a:rPr lang="hr-HR" smtClean="0"/>
              <a:pPr>
                <a:defRPr/>
              </a:pPr>
              <a:t>9.7.2025. 7:56:24</a:t>
            </a:fld>
            <a:endParaRPr lang="hr-HR"/>
          </a:p>
        </p:txBody>
      </p:sp>
      <p:sp>
        <p:nvSpPr>
          <p:cNvPr id="5" name="Footer Placeholder 4"/>
          <p:cNvSpPr>
            <a:spLocks noGrp="1"/>
          </p:cNvSpPr>
          <p:nvPr>
            <p:ph type="ftr" sz="quarter" idx="11"/>
          </p:nvPr>
        </p:nvSpPr>
        <p:spPr/>
        <p:txBody>
          <a:bodyPr/>
          <a:lstStyle>
            <a:lvl1pPr>
              <a:defRPr/>
            </a:lvl1pPr>
          </a:lstStyle>
          <a:p>
            <a:pPr>
              <a:defRPr/>
            </a:pPr>
            <a:endParaRPr lang="hr-HR"/>
          </a:p>
        </p:txBody>
      </p:sp>
      <p:sp>
        <p:nvSpPr>
          <p:cNvPr id="6" name="Slide Number Placeholder 5"/>
          <p:cNvSpPr>
            <a:spLocks noGrp="1"/>
          </p:cNvSpPr>
          <p:nvPr>
            <p:ph type="sldNum" sz="quarter" idx="12"/>
          </p:nvPr>
        </p:nvSpPr>
        <p:spPr/>
        <p:txBody>
          <a:bodyPr/>
          <a:lstStyle>
            <a:lvl1pPr>
              <a:defRPr/>
            </a:lvl1pPr>
          </a:lstStyle>
          <a:p>
            <a:pPr>
              <a:defRPr/>
            </a:pPr>
            <a:fld id="{CBB52594-ACF1-4770-835B-BEF6FD8DF27C}" type="slidenum">
              <a:rPr lang="hr-HR"/>
              <a:pPr>
                <a:defRPr/>
              </a:pPr>
              <a:t>‹#›</a:t>
            </a:fld>
            <a:endParaRPr lang="hr-H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hr-HR"/>
          </a:p>
        </p:txBody>
      </p:sp>
      <p:sp>
        <p:nvSpPr>
          <p:cNvPr id="3" name="SmartArt Placeholder 2"/>
          <p:cNvSpPr>
            <a:spLocks noGrp="1"/>
          </p:cNvSpPr>
          <p:nvPr>
            <p:ph type="dgm" idx="1"/>
          </p:nvPr>
        </p:nvSpPr>
        <p:spPr>
          <a:xfrm>
            <a:off x="457200" y="1600200"/>
            <a:ext cx="8229600" cy="4530725"/>
          </a:xfrm>
        </p:spPr>
        <p:txBody>
          <a:bodyPr/>
          <a:lstStyle/>
          <a:p>
            <a:pPr lvl="0"/>
            <a:endParaRPr lang="hr-HR" noProof="0"/>
          </a:p>
        </p:txBody>
      </p:sp>
      <p:sp>
        <p:nvSpPr>
          <p:cNvPr id="4" name="Date Placeholder 3"/>
          <p:cNvSpPr>
            <a:spLocks noGrp="1"/>
          </p:cNvSpPr>
          <p:nvPr>
            <p:ph type="dt" sz="half" idx="10"/>
          </p:nvPr>
        </p:nvSpPr>
        <p:spPr>
          <a:xfrm>
            <a:off x="457200" y="6248400"/>
            <a:ext cx="2133600" cy="457200"/>
          </a:xfrm>
          <a:prstGeom prst="rect">
            <a:avLst/>
          </a:prstGeom>
        </p:spPr>
        <p:txBody>
          <a:bodyPr/>
          <a:lstStyle>
            <a:lvl1pPr>
              <a:defRPr/>
            </a:lvl1pPr>
          </a:lstStyle>
          <a:p>
            <a:pPr>
              <a:defRPr/>
            </a:pPr>
            <a:fld id="{425A65ED-A7AA-428C-9249-E257C31D62D8}" type="datetime9">
              <a:rPr lang="hr-HR" smtClean="0"/>
              <a:pPr>
                <a:defRPr/>
              </a:pPr>
              <a:t>9.7.2025. 7:56:24</a:t>
            </a:fld>
            <a:endParaRPr lang="en-U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8400"/>
            <a:ext cx="2133600" cy="457200"/>
          </a:xfrm>
          <a:prstGeom prst="rect">
            <a:avLst/>
          </a:prstGeom>
        </p:spPr>
        <p:txBody>
          <a:bodyPr/>
          <a:lstStyle>
            <a:lvl1pPr>
              <a:defRPr/>
            </a:lvl1pPr>
          </a:lstStyle>
          <a:p>
            <a:pPr>
              <a:defRPr/>
            </a:pPr>
            <a:fld id="{AEBAD7C6-E51C-4E5F-A795-B40CEB8A075F}" type="slidenum">
              <a:rPr lang="en-US"/>
              <a:pPr>
                <a:defRPr/>
              </a:pPr>
              <a:t>‹#›</a:t>
            </a:fld>
            <a:endParaRPr lang="en-US"/>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3"/>
          <p:cNvSpPr>
            <a:spLocks noGrp="1"/>
          </p:cNvSpPr>
          <p:nvPr>
            <p:ph type="dt" sz="half" idx="10"/>
          </p:nvPr>
        </p:nvSpPr>
        <p:spPr/>
        <p:txBody>
          <a:bodyPr/>
          <a:lstStyle>
            <a:lvl1pPr>
              <a:defRPr/>
            </a:lvl1pPr>
          </a:lstStyle>
          <a:p>
            <a:pPr>
              <a:defRPr/>
            </a:pPr>
            <a:fld id="{8E689F8B-4C6A-46AD-A6C3-3294A826D60F}" type="datetime9">
              <a:rPr lang="hr-HR" smtClean="0"/>
              <a:pPr>
                <a:defRPr/>
              </a:pPr>
              <a:t>9.7.2025. 7:56:24</a:t>
            </a:fld>
            <a:endParaRPr lang="hr-HR"/>
          </a:p>
        </p:txBody>
      </p:sp>
      <p:sp>
        <p:nvSpPr>
          <p:cNvPr id="6" name="Footer Placeholder 4"/>
          <p:cNvSpPr>
            <a:spLocks noGrp="1"/>
          </p:cNvSpPr>
          <p:nvPr>
            <p:ph type="ftr" sz="quarter" idx="11"/>
          </p:nvPr>
        </p:nvSpPr>
        <p:spPr/>
        <p:txBody>
          <a:bodyPr/>
          <a:lstStyle>
            <a:lvl1pPr>
              <a:defRPr/>
            </a:lvl1pPr>
          </a:lstStyle>
          <a:p>
            <a:pPr>
              <a:defRPr/>
            </a:pPr>
            <a:endParaRPr lang="hr-HR"/>
          </a:p>
        </p:txBody>
      </p:sp>
      <p:sp>
        <p:nvSpPr>
          <p:cNvPr id="7" name="Slide Number Placeholder 5"/>
          <p:cNvSpPr>
            <a:spLocks noGrp="1"/>
          </p:cNvSpPr>
          <p:nvPr>
            <p:ph type="sldNum" sz="quarter" idx="12"/>
          </p:nvPr>
        </p:nvSpPr>
        <p:spPr/>
        <p:txBody>
          <a:bodyPr/>
          <a:lstStyle>
            <a:lvl1pPr>
              <a:defRPr/>
            </a:lvl1pPr>
          </a:lstStyle>
          <a:p>
            <a:pPr>
              <a:defRPr/>
            </a:pPr>
            <a:fld id="{4CACE7A0-94A4-4ED8-82F9-935700969042}" type="slidenum">
              <a:rPr lang="hr-HR"/>
              <a:pPr>
                <a:defRPr/>
              </a:pPr>
              <a:t>‹#›</a:t>
            </a:fld>
            <a:endParaRPr lang="hr-HR"/>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hr-H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3"/>
          <p:cNvSpPr>
            <a:spLocks noGrp="1"/>
          </p:cNvSpPr>
          <p:nvPr>
            <p:ph type="dt" sz="half" idx="10"/>
          </p:nvPr>
        </p:nvSpPr>
        <p:spPr/>
        <p:txBody>
          <a:bodyPr/>
          <a:lstStyle>
            <a:lvl1pPr>
              <a:defRPr/>
            </a:lvl1pPr>
          </a:lstStyle>
          <a:p>
            <a:pPr>
              <a:defRPr/>
            </a:pPr>
            <a:fld id="{AE2178E5-F5C4-44A4-8AD8-529AD558E882}" type="datetime9">
              <a:rPr lang="hr-HR" smtClean="0"/>
              <a:pPr>
                <a:defRPr/>
              </a:pPr>
              <a:t>9.7.2025. 7:56:24</a:t>
            </a:fld>
            <a:endParaRPr lang="hr-HR"/>
          </a:p>
        </p:txBody>
      </p:sp>
      <p:sp>
        <p:nvSpPr>
          <p:cNvPr id="8" name="Footer Placeholder 4"/>
          <p:cNvSpPr>
            <a:spLocks noGrp="1"/>
          </p:cNvSpPr>
          <p:nvPr>
            <p:ph type="ftr" sz="quarter" idx="11"/>
          </p:nvPr>
        </p:nvSpPr>
        <p:spPr/>
        <p:txBody>
          <a:bodyPr/>
          <a:lstStyle>
            <a:lvl1pPr>
              <a:defRPr/>
            </a:lvl1pPr>
          </a:lstStyle>
          <a:p>
            <a:pPr>
              <a:defRPr/>
            </a:pPr>
            <a:endParaRPr lang="hr-HR"/>
          </a:p>
        </p:txBody>
      </p:sp>
      <p:sp>
        <p:nvSpPr>
          <p:cNvPr id="9" name="Slide Number Placeholder 5"/>
          <p:cNvSpPr>
            <a:spLocks noGrp="1"/>
          </p:cNvSpPr>
          <p:nvPr>
            <p:ph type="sldNum" sz="quarter" idx="12"/>
          </p:nvPr>
        </p:nvSpPr>
        <p:spPr/>
        <p:txBody>
          <a:bodyPr/>
          <a:lstStyle>
            <a:lvl1pPr>
              <a:defRPr/>
            </a:lvl1pPr>
          </a:lstStyle>
          <a:p>
            <a:pPr>
              <a:defRPr/>
            </a:pPr>
            <a:fld id="{6D2C1B03-F84D-427F-A172-3CDB282BE6FC}" type="slidenum">
              <a:rPr lang="hr-HR"/>
              <a:pPr>
                <a:defRPr/>
              </a:pPr>
              <a:t>‹#›</a:t>
            </a:fld>
            <a:endParaRPr lang="hr-HR"/>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Date Placeholder 3"/>
          <p:cNvSpPr>
            <a:spLocks noGrp="1"/>
          </p:cNvSpPr>
          <p:nvPr>
            <p:ph type="dt" sz="half" idx="10"/>
          </p:nvPr>
        </p:nvSpPr>
        <p:spPr/>
        <p:txBody>
          <a:bodyPr/>
          <a:lstStyle>
            <a:lvl1pPr>
              <a:defRPr/>
            </a:lvl1pPr>
          </a:lstStyle>
          <a:p>
            <a:pPr>
              <a:defRPr/>
            </a:pPr>
            <a:fld id="{AB122446-1E5A-4229-843F-568863EA2E28}" type="datetime9">
              <a:rPr lang="hr-HR" smtClean="0"/>
              <a:pPr>
                <a:defRPr/>
              </a:pPr>
              <a:t>9.7.2025. 7:56:24</a:t>
            </a:fld>
            <a:endParaRPr lang="hr-HR"/>
          </a:p>
        </p:txBody>
      </p:sp>
      <p:sp>
        <p:nvSpPr>
          <p:cNvPr id="4" name="Footer Placeholder 4"/>
          <p:cNvSpPr>
            <a:spLocks noGrp="1"/>
          </p:cNvSpPr>
          <p:nvPr>
            <p:ph type="ftr" sz="quarter" idx="11"/>
          </p:nvPr>
        </p:nvSpPr>
        <p:spPr/>
        <p:txBody>
          <a:bodyPr/>
          <a:lstStyle>
            <a:lvl1pPr>
              <a:defRPr/>
            </a:lvl1pPr>
          </a:lstStyle>
          <a:p>
            <a:pPr>
              <a:defRPr/>
            </a:pPr>
            <a:endParaRPr lang="hr-HR"/>
          </a:p>
        </p:txBody>
      </p:sp>
      <p:sp>
        <p:nvSpPr>
          <p:cNvPr id="5" name="Slide Number Placeholder 5"/>
          <p:cNvSpPr>
            <a:spLocks noGrp="1"/>
          </p:cNvSpPr>
          <p:nvPr>
            <p:ph type="sldNum" sz="quarter" idx="12"/>
          </p:nvPr>
        </p:nvSpPr>
        <p:spPr/>
        <p:txBody>
          <a:bodyPr/>
          <a:lstStyle>
            <a:lvl1pPr>
              <a:defRPr/>
            </a:lvl1pPr>
          </a:lstStyle>
          <a:p>
            <a:pPr>
              <a:defRPr/>
            </a:pPr>
            <a:fld id="{B90AC90C-DFCA-4FCF-8F24-1BE73278CA8F}" type="slidenum">
              <a:rPr lang="hr-HR"/>
              <a:pPr>
                <a:defRPr/>
              </a:pPr>
              <a:t>‹#›</a:t>
            </a:fld>
            <a:endParaRPr lang="hr-HR"/>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90348E8-6EEE-4BD6-8DA8-494FF59D67D1}" type="datetime9">
              <a:rPr lang="hr-HR" smtClean="0"/>
              <a:pPr>
                <a:defRPr/>
              </a:pPr>
              <a:t>9.7.2025. 7:56:24</a:t>
            </a:fld>
            <a:endParaRPr lang="hr-HR"/>
          </a:p>
        </p:txBody>
      </p:sp>
      <p:sp>
        <p:nvSpPr>
          <p:cNvPr id="3" name="Footer Placeholder 4"/>
          <p:cNvSpPr>
            <a:spLocks noGrp="1"/>
          </p:cNvSpPr>
          <p:nvPr>
            <p:ph type="ftr" sz="quarter" idx="11"/>
          </p:nvPr>
        </p:nvSpPr>
        <p:spPr/>
        <p:txBody>
          <a:bodyPr/>
          <a:lstStyle>
            <a:lvl1pPr>
              <a:defRPr/>
            </a:lvl1pPr>
          </a:lstStyle>
          <a:p>
            <a:pPr>
              <a:defRPr/>
            </a:pPr>
            <a:endParaRPr lang="hr-HR"/>
          </a:p>
        </p:txBody>
      </p:sp>
      <p:sp>
        <p:nvSpPr>
          <p:cNvPr id="4" name="Slide Number Placeholder 5"/>
          <p:cNvSpPr>
            <a:spLocks noGrp="1"/>
          </p:cNvSpPr>
          <p:nvPr>
            <p:ph type="sldNum" sz="quarter" idx="12"/>
          </p:nvPr>
        </p:nvSpPr>
        <p:spPr/>
        <p:txBody>
          <a:bodyPr/>
          <a:lstStyle>
            <a:lvl1pPr>
              <a:defRPr/>
            </a:lvl1pPr>
          </a:lstStyle>
          <a:p>
            <a:pPr>
              <a:defRPr/>
            </a:pPr>
            <a:fld id="{6BD71F28-2AD0-467B-BEDA-2743277BAD2E}" type="slidenum">
              <a:rPr lang="hr-HR"/>
              <a:pPr>
                <a:defRPr/>
              </a:pPr>
              <a:t>‹#›</a:t>
            </a:fld>
            <a:endParaRPr lang="hr-HR"/>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hr-H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7C8E154-A82F-47A0-A258-6F7D9C1D0B14}" type="datetime9">
              <a:rPr lang="hr-HR" smtClean="0"/>
              <a:pPr>
                <a:defRPr/>
              </a:pPr>
              <a:t>9.7.2025. 7:56:24</a:t>
            </a:fld>
            <a:endParaRPr lang="hr-HR"/>
          </a:p>
        </p:txBody>
      </p:sp>
      <p:sp>
        <p:nvSpPr>
          <p:cNvPr id="6" name="Footer Placeholder 4"/>
          <p:cNvSpPr>
            <a:spLocks noGrp="1"/>
          </p:cNvSpPr>
          <p:nvPr>
            <p:ph type="ftr" sz="quarter" idx="11"/>
          </p:nvPr>
        </p:nvSpPr>
        <p:spPr/>
        <p:txBody>
          <a:bodyPr/>
          <a:lstStyle>
            <a:lvl1pPr>
              <a:defRPr/>
            </a:lvl1pPr>
          </a:lstStyle>
          <a:p>
            <a:pPr>
              <a:defRPr/>
            </a:pPr>
            <a:endParaRPr lang="hr-HR"/>
          </a:p>
        </p:txBody>
      </p:sp>
      <p:sp>
        <p:nvSpPr>
          <p:cNvPr id="7" name="Slide Number Placeholder 5"/>
          <p:cNvSpPr>
            <a:spLocks noGrp="1"/>
          </p:cNvSpPr>
          <p:nvPr>
            <p:ph type="sldNum" sz="quarter" idx="12"/>
          </p:nvPr>
        </p:nvSpPr>
        <p:spPr/>
        <p:txBody>
          <a:bodyPr/>
          <a:lstStyle>
            <a:lvl1pPr>
              <a:defRPr/>
            </a:lvl1pPr>
          </a:lstStyle>
          <a:p>
            <a:pPr>
              <a:defRPr/>
            </a:pPr>
            <a:fld id="{D10E55A1-B0AC-4BCC-AC14-DACB2F35FACD}" type="slidenum">
              <a:rPr lang="hr-HR"/>
              <a:pPr>
                <a:defRPr/>
              </a:pPr>
              <a:t>‹#›</a:t>
            </a:fld>
            <a:endParaRPr lang="hr-HR"/>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hr-H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8BB50CE-4DE0-4AF4-BFE7-7BFCFCFCADC4}" type="datetime9">
              <a:rPr lang="hr-HR" smtClean="0"/>
              <a:pPr>
                <a:defRPr/>
              </a:pPr>
              <a:t>9.7.2025. 7:56:24</a:t>
            </a:fld>
            <a:endParaRPr lang="hr-HR"/>
          </a:p>
        </p:txBody>
      </p:sp>
      <p:sp>
        <p:nvSpPr>
          <p:cNvPr id="6" name="Footer Placeholder 4"/>
          <p:cNvSpPr>
            <a:spLocks noGrp="1"/>
          </p:cNvSpPr>
          <p:nvPr>
            <p:ph type="ftr" sz="quarter" idx="11"/>
          </p:nvPr>
        </p:nvSpPr>
        <p:spPr/>
        <p:txBody>
          <a:bodyPr/>
          <a:lstStyle>
            <a:lvl1pPr>
              <a:defRPr/>
            </a:lvl1pPr>
          </a:lstStyle>
          <a:p>
            <a:pPr>
              <a:defRPr/>
            </a:pPr>
            <a:endParaRPr lang="hr-HR"/>
          </a:p>
        </p:txBody>
      </p:sp>
      <p:sp>
        <p:nvSpPr>
          <p:cNvPr id="7" name="Slide Number Placeholder 5"/>
          <p:cNvSpPr>
            <a:spLocks noGrp="1"/>
          </p:cNvSpPr>
          <p:nvPr>
            <p:ph type="sldNum" sz="quarter" idx="12"/>
          </p:nvPr>
        </p:nvSpPr>
        <p:spPr/>
        <p:txBody>
          <a:bodyPr/>
          <a:lstStyle>
            <a:lvl1pPr>
              <a:defRPr/>
            </a:lvl1pPr>
          </a:lstStyle>
          <a:p>
            <a:pPr>
              <a:defRPr/>
            </a:pPr>
            <a:fld id="{4A7DC0D9-43CD-4D77-8A27-BED4CB865A24}" type="slidenum">
              <a:rPr lang="hr-HR"/>
              <a:pPr>
                <a:defRPr/>
              </a:pPr>
              <a:t>‹#›</a:t>
            </a:fld>
            <a:endParaRPr lang="hr-HR"/>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lvl1pPr>
              <a:defRPr/>
            </a:lvl1pPr>
          </a:lstStyle>
          <a:p>
            <a:pPr>
              <a:defRPr/>
            </a:pPr>
            <a:fld id="{3B4F691F-976E-47F7-8C28-2D028E04B8C5}" type="datetime9">
              <a:rPr lang="hr-HR" smtClean="0"/>
              <a:pPr>
                <a:defRPr/>
              </a:pPr>
              <a:t>9.7.2025. 7:56:24</a:t>
            </a:fld>
            <a:endParaRPr lang="hr-HR"/>
          </a:p>
        </p:txBody>
      </p:sp>
      <p:sp>
        <p:nvSpPr>
          <p:cNvPr id="5" name="Footer Placeholder 4"/>
          <p:cNvSpPr>
            <a:spLocks noGrp="1"/>
          </p:cNvSpPr>
          <p:nvPr>
            <p:ph type="ftr" sz="quarter" idx="11"/>
          </p:nvPr>
        </p:nvSpPr>
        <p:spPr/>
        <p:txBody>
          <a:bodyPr/>
          <a:lstStyle>
            <a:lvl1pPr>
              <a:defRPr/>
            </a:lvl1pPr>
          </a:lstStyle>
          <a:p>
            <a:pPr>
              <a:defRPr/>
            </a:pPr>
            <a:endParaRPr lang="hr-HR"/>
          </a:p>
        </p:txBody>
      </p:sp>
      <p:sp>
        <p:nvSpPr>
          <p:cNvPr id="6" name="Slide Number Placeholder 5"/>
          <p:cNvSpPr>
            <a:spLocks noGrp="1"/>
          </p:cNvSpPr>
          <p:nvPr>
            <p:ph type="sldNum" sz="quarter" idx="12"/>
          </p:nvPr>
        </p:nvSpPr>
        <p:spPr/>
        <p:txBody>
          <a:bodyPr/>
          <a:lstStyle>
            <a:lvl1pPr>
              <a:defRPr/>
            </a:lvl1pPr>
          </a:lstStyle>
          <a:p>
            <a:pPr>
              <a:defRPr/>
            </a:pPr>
            <a:fld id="{925584B8-1988-45F0-97E3-005A5E1220F5}" type="slidenum">
              <a:rPr lang="hr-HR"/>
              <a:pPr>
                <a:defRPr/>
              </a:pPr>
              <a:t>‹#›</a:t>
            </a:fld>
            <a:endParaRPr lang="hr-HR"/>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613" y="1600200"/>
            <a:ext cx="2135187" cy="4757738"/>
          </a:xfr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142875" y="1600200"/>
            <a:ext cx="6256338" cy="47577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lvl1pPr>
              <a:defRPr/>
            </a:lvl1pPr>
          </a:lstStyle>
          <a:p>
            <a:pPr>
              <a:defRPr/>
            </a:pPr>
            <a:fld id="{FB639B0D-736D-4E11-BF6C-10C84B00B423}" type="datetime9">
              <a:rPr lang="hr-HR" smtClean="0"/>
              <a:pPr>
                <a:defRPr/>
              </a:pPr>
              <a:t>9.7.2025. 7:56:24</a:t>
            </a:fld>
            <a:endParaRPr lang="hr-HR"/>
          </a:p>
        </p:txBody>
      </p:sp>
      <p:sp>
        <p:nvSpPr>
          <p:cNvPr id="5" name="Footer Placeholder 4"/>
          <p:cNvSpPr>
            <a:spLocks noGrp="1"/>
          </p:cNvSpPr>
          <p:nvPr>
            <p:ph type="ftr" sz="quarter" idx="11"/>
          </p:nvPr>
        </p:nvSpPr>
        <p:spPr/>
        <p:txBody>
          <a:bodyPr/>
          <a:lstStyle>
            <a:lvl1pPr>
              <a:defRPr/>
            </a:lvl1pPr>
          </a:lstStyle>
          <a:p>
            <a:pPr>
              <a:defRPr/>
            </a:pPr>
            <a:endParaRPr lang="hr-HR"/>
          </a:p>
        </p:txBody>
      </p:sp>
      <p:sp>
        <p:nvSpPr>
          <p:cNvPr id="6" name="Slide Number Placeholder 5"/>
          <p:cNvSpPr>
            <a:spLocks noGrp="1"/>
          </p:cNvSpPr>
          <p:nvPr>
            <p:ph type="sldNum" sz="quarter" idx="12"/>
          </p:nvPr>
        </p:nvSpPr>
        <p:spPr/>
        <p:txBody>
          <a:bodyPr/>
          <a:lstStyle>
            <a:lvl1pPr>
              <a:defRPr/>
            </a:lvl1pPr>
          </a:lstStyle>
          <a:p>
            <a:pPr>
              <a:defRPr/>
            </a:pPr>
            <a:fld id="{A6A4EC2B-0E3F-4B7F-83B7-63E06B739E7D}" type="slidenum">
              <a:rPr lang="hr-HR"/>
              <a:pPr>
                <a:defRPr/>
              </a:pPr>
              <a:t>‹#›</a:t>
            </a:fld>
            <a:endParaRPr lang="hr-HR"/>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hr-H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hr-HR"/>
          </a:p>
        </p:txBody>
      </p:sp>
      <p:sp>
        <p:nvSpPr>
          <p:cNvPr id="4" name="Date Placeholder 3"/>
          <p:cNvSpPr>
            <a:spLocks noGrp="1"/>
          </p:cNvSpPr>
          <p:nvPr>
            <p:ph type="dt" sz="half" idx="10"/>
          </p:nvPr>
        </p:nvSpPr>
        <p:spPr/>
        <p:txBody>
          <a:bodyPr/>
          <a:lstStyle>
            <a:lvl1pPr>
              <a:defRPr/>
            </a:lvl1pPr>
          </a:lstStyle>
          <a:p>
            <a:pPr>
              <a:defRPr/>
            </a:pPr>
            <a:fld id="{9E9B34FA-316D-4B27-9038-9A4CC004D219}" type="datetime9">
              <a:rPr lang="hr-HR" smtClean="0"/>
              <a:pPr>
                <a:defRPr/>
              </a:pPr>
              <a:t>9.7.2025. 7:56:24</a:t>
            </a:fld>
            <a:endParaRPr lang="hr-HR"/>
          </a:p>
        </p:txBody>
      </p:sp>
      <p:sp>
        <p:nvSpPr>
          <p:cNvPr id="5" name="Footer Placeholder 4"/>
          <p:cNvSpPr>
            <a:spLocks noGrp="1"/>
          </p:cNvSpPr>
          <p:nvPr>
            <p:ph type="ftr" sz="quarter" idx="11"/>
          </p:nvPr>
        </p:nvSpPr>
        <p:spPr/>
        <p:txBody>
          <a:bodyPr/>
          <a:lstStyle>
            <a:lvl1pPr>
              <a:defRPr/>
            </a:lvl1pPr>
          </a:lstStyle>
          <a:p>
            <a:pPr>
              <a:defRPr/>
            </a:pPr>
            <a:endParaRPr lang="hr-HR"/>
          </a:p>
        </p:txBody>
      </p:sp>
      <p:sp>
        <p:nvSpPr>
          <p:cNvPr id="6" name="Slide Number Placeholder 5"/>
          <p:cNvSpPr>
            <a:spLocks noGrp="1"/>
          </p:cNvSpPr>
          <p:nvPr>
            <p:ph type="sldNum" sz="quarter" idx="12"/>
          </p:nvPr>
        </p:nvSpPr>
        <p:spPr/>
        <p:txBody>
          <a:bodyPr/>
          <a:lstStyle>
            <a:lvl1pPr>
              <a:defRPr/>
            </a:lvl1pPr>
          </a:lstStyle>
          <a:p>
            <a:pPr>
              <a:defRPr/>
            </a:pPr>
            <a:fld id="{9D6DF811-5DD4-451C-8C94-5FAB9CCAE0C3}" type="slidenum">
              <a:rPr lang="hr-HR"/>
              <a:pPr>
                <a:defRPr/>
              </a:pPr>
              <a:t>‹#›</a:t>
            </a:fld>
            <a:endParaRPr lang="hr-HR"/>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lvl1pPr>
              <a:defRPr/>
            </a:lvl1pPr>
          </a:lstStyle>
          <a:p>
            <a:pPr>
              <a:defRPr/>
            </a:pPr>
            <a:fld id="{5591BBE1-EA73-462A-A0F7-C113F089FFAA}" type="datetime9">
              <a:rPr lang="hr-HR" smtClean="0"/>
              <a:pPr>
                <a:defRPr/>
              </a:pPr>
              <a:t>9.7.2025. 7:56:24</a:t>
            </a:fld>
            <a:endParaRPr lang="hr-HR"/>
          </a:p>
        </p:txBody>
      </p:sp>
      <p:sp>
        <p:nvSpPr>
          <p:cNvPr id="5" name="Footer Placeholder 4"/>
          <p:cNvSpPr>
            <a:spLocks noGrp="1"/>
          </p:cNvSpPr>
          <p:nvPr>
            <p:ph type="ftr" sz="quarter" idx="11"/>
          </p:nvPr>
        </p:nvSpPr>
        <p:spPr/>
        <p:txBody>
          <a:bodyPr/>
          <a:lstStyle>
            <a:lvl1pPr>
              <a:defRPr/>
            </a:lvl1pPr>
          </a:lstStyle>
          <a:p>
            <a:pPr>
              <a:defRPr/>
            </a:pPr>
            <a:endParaRPr lang="hr-HR"/>
          </a:p>
        </p:txBody>
      </p:sp>
      <p:sp>
        <p:nvSpPr>
          <p:cNvPr id="6" name="Slide Number Placeholder 5"/>
          <p:cNvSpPr>
            <a:spLocks noGrp="1"/>
          </p:cNvSpPr>
          <p:nvPr>
            <p:ph type="sldNum" sz="quarter" idx="12"/>
          </p:nvPr>
        </p:nvSpPr>
        <p:spPr/>
        <p:txBody>
          <a:bodyPr/>
          <a:lstStyle>
            <a:lvl1pPr>
              <a:defRPr/>
            </a:lvl1pPr>
          </a:lstStyle>
          <a:p>
            <a:pPr>
              <a:defRPr/>
            </a:pPr>
            <a:fld id="{91023EDB-272E-4532-812F-DE87C15DE20E}" type="slidenum">
              <a:rPr lang="hr-HR"/>
              <a:pPr>
                <a:defRPr/>
              </a:pPr>
              <a:t>‹#›</a:t>
            </a:fld>
            <a:endParaRPr lang="hr-H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hr-H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hr-HR"/>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hr-H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D34C867-3071-44E9-B43D-780226E18EDD}" type="datetime9">
              <a:rPr lang="hr-HR" smtClean="0"/>
              <a:pPr>
                <a:defRPr/>
              </a:pPr>
              <a:t>9.7.2025. 7:56:24</a:t>
            </a:fld>
            <a:endParaRPr lang="hr-HR"/>
          </a:p>
        </p:txBody>
      </p:sp>
      <p:sp>
        <p:nvSpPr>
          <p:cNvPr id="5" name="Footer Placeholder 4"/>
          <p:cNvSpPr>
            <a:spLocks noGrp="1"/>
          </p:cNvSpPr>
          <p:nvPr>
            <p:ph type="ftr" sz="quarter" idx="11"/>
          </p:nvPr>
        </p:nvSpPr>
        <p:spPr/>
        <p:txBody>
          <a:bodyPr/>
          <a:lstStyle>
            <a:lvl1pPr>
              <a:defRPr/>
            </a:lvl1pPr>
          </a:lstStyle>
          <a:p>
            <a:pPr>
              <a:defRPr/>
            </a:pPr>
            <a:endParaRPr lang="hr-HR"/>
          </a:p>
        </p:txBody>
      </p:sp>
      <p:sp>
        <p:nvSpPr>
          <p:cNvPr id="6" name="Slide Number Placeholder 5"/>
          <p:cNvSpPr>
            <a:spLocks noGrp="1"/>
          </p:cNvSpPr>
          <p:nvPr>
            <p:ph type="sldNum" sz="quarter" idx="12"/>
          </p:nvPr>
        </p:nvSpPr>
        <p:spPr/>
        <p:txBody>
          <a:bodyPr/>
          <a:lstStyle>
            <a:lvl1pPr>
              <a:defRPr/>
            </a:lvl1pPr>
          </a:lstStyle>
          <a:p>
            <a:pPr>
              <a:defRPr/>
            </a:pPr>
            <a:fld id="{C0954DA3-32E4-44B5-B059-EECAB8A9DA8D}" type="slidenum">
              <a:rPr lang="hr-HR"/>
              <a:pPr>
                <a:defRPr/>
              </a:pPr>
              <a:t>‹#›</a:t>
            </a:fld>
            <a:endParaRPr lang="hr-HR"/>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3"/>
          <p:cNvSpPr>
            <a:spLocks noGrp="1"/>
          </p:cNvSpPr>
          <p:nvPr>
            <p:ph type="dt" sz="half" idx="10"/>
          </p:nvPr>
        </p:nvSpPr>
        <p:spPr/>
        <p:txBody>
          <a:bodyPr/>
          <a:lstStyle>
            <a:lvl1pPr>
              <a:defRPr/>
            </a:lvl1pPr>
          </a:lstStyle>
          <a:p>
            <a:pPr>
              <a:defRPr/>
            </a:pPr>
            <a:fld id="{D3615135-0682-49F6-8066-4B366C108B00}" type="datetime9">
              <a:rPr lang="hr-HR" smtClean="0"/>
              <a:pPr>
                <a:defRPr/>
              </a:pPr>
              <a:t>9.7.2025. 7:56:24</a:t>
            </a:fld>
            <a:endParaRPr lang="hr-HR"/>
          </a:p>
        </p:txBody>
      </p:sp>
      <p:sp>
        <p:nvSpPr>
          <p:cNvPr id="6" name="Footer Placeholder 4"/>
          <p:cNvSpPr>
            <a:spLocks noGrp="1"/>
          </p:cNvSpPr>
          <p:nvPr>
            <p:ph type="ftr" sz="quarter" idx="11"/>
          </p:nvPr>
        </p:nvSpPr>
        <p:spPr/>
        <p:txBody>
          <a:bodyPr/>
          <a:lstStyle>
            <a:lvl1pPr>
              <a:defRPr/>
            </a:lvl1pPr>
          </a:lstStyle>
          <a:p>
            <a:pPr>
              <a:defRPr/>
            </a:pPr>
            <a:endParaRPr lang="hr-HR"/>
          </a:p>
        </p:txBody>
      </p:sp>
      <p:sp>
        <p:nvSpPr>
          <p:cNvPr id="7" name="Slide Number Placeholder 5"/>
          <p:cNvSpPr>
            <a:spLocks noGrp="1"/>
          </p:cNvSpPr>
          <p:nvPr>
            <p:ph type="sldNum" sz="quarter" idx="12"/>
          </p:nvPr>
        </p:nvSpPr>
        <p:spPr/>
        <p:txBody>
          <a:bodyPr/>
          <a:lstStyle>
            <a:lvl1pPr>
              <a:defRPr/>
            </a:lvl1pPr>
          </a:lstStyle>
          <a:p>
            <a:pPr>
              <a:defRPr/>
            </a:pPr>
            <a:fld id="{12BFA152-918D-455F-982D-7584AB2234DF}" type="slidenum">
              <a:rPr lang="hr-HR"/>
              <a:pPr>
                <a:defRPr/>
              </a:pPr>
              <a:t>‹#›</a:t>
            </a:fld>
            <a:endParaRPr lang="hr-HR"/>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hr-H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3"/>
          <p:cNvSpPr>
            <a:spLocks noGrp="1"/>
          </p:cNvSpPr>
          <p:nvPr>
            <p:ph type="dt" sz="half" idx="10"/>
          </p:nvPr>
        </p:nvSpPr>
        <p:spPr/>
        <p:txBody>
          <a:bodyPr/>
          <a:lstStyle>
            <a:lvl1pPr>
              <a:defRPr/>
            </a:lvl1pPr>
          </a:lstStyle>
          <a:p>
            <a:pPr>
              <a:defRPr/>
            </a:pPr>
            <a:fld id="{90DC929D-1987-404D-815A-D00CB677C6C6}" type="datetime9">
              <a:rPr lang="hr-HR" smtClean="0"/>
              <a:pPr>
                <a:defRPr/>
              </a:pPr>
              <a:t>9.7.2025. 7:56:24</a:t>
            </a:fld>
            <a:endParaRPr lang="hr-HR"/>
          </a:p>
        </p:txBody>
      </p:sp>
      <p:sp>
        <p:nvSpPr>
          <p:cNvPr id="8" name="Footer Placeholder 4"/>
          <p:cNvSpPr>
            <a:spLocks noGrp="1"/>
          </p:cNvSpPr>
          <p:nvPr>
            <p:ph type="ftr" sz="quarter" idx="11"/>
          </p:nvPr>
        </p:nvSpPr>
        <p:spPr/>
        <p:txBody>
          <a:bodyPr/>
          <a:lstStyle>
            <a:lvl1pPr>
              <a:defRPr/>
            </a:lvl1pPr>
          </a:lstStyle>
          <a:p>
            <a:pPr>
              <a:defRPr/>
            </a:pPr>
            <a:endParaRPr lang="hr-HR"/>
          </a:p>
        </p:txBody>
      </p:sp>
      <p:sp>
        <p:nvSpPr>
          <p:cNvPr id="9" name="Slide Number Placeholder 5"/>
          <p:cNvSpPr>
            <a:spLocks noGrp="1"/>
          </p:cNvSpPr>
          <p:nvPr>
            <p:ph type="sldNum" sz="quarter" idx="12"/>
          </p:nvPr>
        </p:nvSpPr>
        <p:spPr/>
        <p:txBody>
          <a:bodyPr/>
          <a:lstStyle>
            <a:lvl1pPr>
              <a:defRPr/>
            </a:lvl1pPr>
          </a:lstStyle>
          <a:p>
            <a:pPr>
              <a:defRPr/>
            </a:pPr>
            <a:fld id="{F008CEFE-EE7A-4855-94A8-58A469A26740}" type="slidenum">
              <a:rPr lang="hr-HR"/>
              <a:pPr>
                <a:defRPr/>
              </a:pPr>
              <a:t>‹#›</a:t>
            </a:fld>
            <a:endParaRPr lang="hr-HR"/>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Date Placeholder 3"/>
          <p:cNvSpPr>
            <a:spLocks noGrp="1"/>
          </p:cNvSpPr>
          <p:nvPr>
            <p:ph type="dt" sz="half" idx="10"/>
          </p:nvPr>
        </p:nvSpPr>
        <p:spPr/>
        <p:txBody>
          <a:bodyPr/>
          <a:lstStyle>
            <a:lvl1pPr>
              <a:defRPr/>
            </a:lvl1pPr>
          </a:lstStyle>
          <a:p>
            <a:pPr>
              <a:defRPr/>
            </a:pPr>
            <a:fld id="{58E1D663-5FD7-4CC8-9AEB-A446819A2389}" type="datetime9">
              <a:rPr lang="hr-HR" smtClean="0"/>
              <a:pPr>
                <a:defRPr/>
              </a:pPr>
              <a:t>9.7.2025. 7:56:24</a:t>
            </a:fld>
            <a:endParaRPr lang="hr-HR"/>
          </a:p>
        </p:txBody>
      </p:sp>
      <p:sp>
        <p:nvSpPr>
          <p:cNvPr id="4" name="Footer Placeholder 4"/>
          <p:cNvSpPr>
            <a:spLocks noGrp="1"/>
          </p:cNvSpPr>
          <p:nvPr>
            <p:ph type="ftr" sz="quarter" idx="11"/>
          </p:nvPr>
        </p:nvSpPr>
        <p:spPr/>
        <p:txBody>
          <a:bodyPr/>
          <a:lstStyle>
            <a:lvl1pPr>
              <a:defRPr/>
            </a:lvl1pPr>
          </a:lstStyle>
          <a:p>
            <a:pPr>
              <a:defRPr/>
            </a:pPr>
            <a:endParaRPr lang="hr-HR"/>
          </a:p>
        </p:txBody>
      </p:sp>
      <p:sp>
        <p:nvSpPr>
          <p:cNvPr id="5" name="Slide Number Placeholder 5"/>
          <p:cNvSpPr>
            <a:spLocks noGrp="1"/>
          </p:cNvSpPr>
          <p:nvPr>
            <p:ph type="sldNum" sz="quarter" idx="12"/>
          </p:nvPr>
        </p:nvSpPr>
        <p:spPr/>
        <p:txBody>
          <a:bodyPr/>
          <a:lstStyle>
            <a:lvl1pPr>
              <a:defRPr/>
            </a:lvl1pPr>
          </a:lstStyle>
          <a:p>
            <a:pPr>
              <a:defRPr/>
            </a:pPr>
            <a:fld id="{C5310DE1-EF4B-4BA9-8381-3B4B64EDD80C}" type="slidenum">
              <a:rPr lang="hr-HR"/>
              <a:pPr>
                <a:defRPr/>
              </a:pPr>
              <a:t>‹#›</a:t>
            </a:fld>
            <a:endParaRPr lang="hr-HR"/>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2032F3C-73DE-4199-BEF7-994507850793}" type="datetime9">
              <a:rPr lang="hr-HR" smtClean="0"/>
              <a:pPr>
                <a:defRPr/>
              </a:pPr>
              <a:t>9.7.2025. 7:56:24</a:t>
            </a:fld>
            <a:endParaRPr lang="hr-HR"/>
          </a:p>
        </p:txBody>
      </p:sp>
      <p:sp>
        <p:nvSpPr>
          <p:cNvPr id="3" name="Footer Placeholder 4"/>
          <p:cNvSpPr>
            <a:spLocks noGrp="1"/>
          </p:cNvSpPr>
          <p:nvPr>
            <p:ph type="ftr" sz="quarter" idx="11"/>
          </p:nvPr>
        </p:nvSpPr>
        <p:spPr/>
        <p:txBody>
          <a:bodyPr/>
          <a:lstStyle>
            <a:lvl1pPr>
              <a:defRPr/>
            </a:lvl1pPr>
          </a:lstStyle>
          <a:p>
            <a:pPr>
              <a:defRPr/>
            </a:pPr>
            <a:endParaRPr lang="hr-HR"/>
          </a:p>
        </p:txBody>
      </p:sp>
      <p:sp>
        <p:nvSpPr>
          <p:cNvPr id="4" name="Slide Number Placeholder 5"/>
          <p:cNvSpPr>
            <a:spLocks noGrp="1"/>
          </p:cNvSpPr>
          <p:nvPr>
            <p:ph type="sldNum" sz="quarter" idx="12"/>
          </p:nvPr>
        </p:nvSpPr>
        <p:spPr/>
        <p:txBody>
          <a:bodyPr/>
          <a:lstStyle>
            <a:lvl1pPr>
              <a:defRPr/>
            </a:lvl1pPr>
          </a:lstStyle>
          <a:p>
            <a:pPr>
              <a:defRPr/>
            </a:pPr>
            <a:fld id="{99A436AD-FFA7-4A2D-92CF-46B3DA246C02}" type="slidenum">
              <a:rPr lang="hr-HR"/>
              <a:pPr>
                <a:defRPr/>
              </a:pPr>
              <a:t>‹#›</a:t>
            </a:fld>
            <a:endParaRPr lang="hr-HR"/>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hr-H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5183CE3-B8EC-413F-8AC3-BFACB691E8E1}" type="datetime9">
              <a:rPr lang="hr-HR" smtClean="0"/>
              <a:pPr>
                <a:defRPr/>
              </a:pPr>
              <a:t>9.7.2025. 7:56:24</a:t>
            </a:fld>
            <a:endParaRPr lang="hr-HR"/>
          </a:p>
        </p:txBody>
      </p:sp>
      <p:sp>
        <p:nvSpPr>
          <p:cNvPr id="6" name="Footer Placeholder 4"/>
          <p:cNvSpPr>
            <a:spLocks noGrp="1"/>
          </p:cNvSpPr>
          <p:nvPr>
            <p:ph type="ftr" sz="quarter" idx="11"/>
          </p:nvPr>
        </p:nvSpPr>
        <p:spPr/>
        <p:txBody>
          <a:bodyPr/>
          <a:lstStyle>
            <a:lvl1pPr>
              <a:defRPr/>
            </a:lvl1pPr>
          </a:lstStyle>
          <a:p>
            <a:pPr>
              <a:defRPr/>
            </a:pPr>
            <a:endParaRPr lang="hr-HR"/>
          </a:p>
        </p:txBody>
      </p:sp>
      <p:sp>
        <p:nvSpPr>
          <p:cNvPr id="7" name="Slide Number Placeholder 5"/>
          <p:cNvSpPr>
            <a:spLocks noGrp="1"/>
          </p:cNvSpPr>
          <p:nvPr>
            <p:ph type="sldNum" sz="quarter" idx="12"/>
          </p:nvPr>
        </p:nvSpPr>
        <p:spPr/>
        <p:txBody>
          <a:bodyPr/>
          <a:lstStyle>
            <a:lvl1pPr>
              <a:defRPr/>
            </a:lvl1pPr>
          </a:lstStyle>
          <a:p>
            <a:pPr>
              <a:defRPr/>
            </a:pPr>
            <a:fld id="{7E6795A0-766B-4FEA-B23C-EB16AA585B1A}" type="slidenum">
              <a:rPr lang="hr-HR"/>
              <a:pPr>
                <a:defRPr/>
              </a:pPr>
              <a:t>‹#›</a:t>
            </a:fld>
            <a:endParaRPr lang="hr-HR"/>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hr-H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FA79F8-1C2B-42FE-A7B0-51CBFD8A672F}" type="datetime9">
              <a:rPr lang="hr-HR" smtClean="0"/>
              <a:pPr>
                <a:defRPr/>
              </a:pPr>
              <a:t>9.7.2025. 7:56:24</a:t>
            </a:fld>
            <a:endParaRPr lang="hr-HR"/>
          </a:p>
        </p:txBody>
      </p:sp>
      <p:sp>
        <p:nvSpPr>
          <p:cNvPr id="6" name="Footer Placeholder 4"/>
          <p:cNvSpPr>
            <a:spLocks noGrp="1"/>
          </p:cNvSpPr>
          <p:nvPr>
            <p:ph type="ftr" sz="quarter" idx="11"/>
          </p:nvPr>
        </p:nvSpPr>
        <p:spPr/>
        <p:txBody>
          <a:bodyPr/>
          <a:lstStyle>
            <a:lvl1pPr>
              <a:defRPr/>
            </a:lvl1pPr>
          </a:lstStyle>
          <a:p>
            <a:pPr>
              <a:defRPr/>
            </a:pPr>
            <a:endParaRPr lang="hr-HR"/>
          </a:p>
        </p:txBody>
      </p:sp>
      <p:sp>
        <p:nvSpPr>
          <p:cNvPr id="7" name="Slide Number Placeholder 5"/>
          <p:cNvSpPr>
            <a:spLocks noGrp="1"/>
          </p:cNvSpPr>
          <p:nvPr>
            <p:ph type="sldNum" sz="quarter" idx="12"/>
          </p:nvPr>
        </p:nvSpPr>
        <p:spPr/>
        <p:txBody>
          <a:bodyPr/>
          <a:lstStyle>
            <a:lvl1pPr>
              <a:defRPr/>
            </a:lvl1pPr>
          </a:lstStyle>
          <a:p>
            <a:pPr>
              <a:defRPr/>
            </a:pPr>
            <a:fld id="{A35B9AB9-A9ED-42BC-8894-5F3E3CA7EE3F}" type="slidenum">
              <a:rPr lang="hr-HR"/>
              <a:pPr>
                <a:defRPr/>
              </a:pPr>
              <a:t>‹#›</a:t>
            </a:fld>
            <a:endParaRPr lang="hr-HR"/>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lvl1pPr>
              <a:defRPr/>
            </a:lvl1pPr>
          </a:lstStyle>
          <a:p>
            <a:pPr>
              <a:defRPr/>
            </a:pPr>
            <a:fld id="{18D3C08D-D47B-4B88-A03D-0E47A8E4ABDA}" type="datetime9">
              <a:rPr lang="hr-HR" smtClean="0"/>
              <a:pPr>
                <a:defRPr/>
              </a:pPr>
              <a:t>9.7.2025. 7:56:24</a:t>
            </a:fld>
            <a:endParaRPr lang="hr-HR"/>
          </a:p>
        </p:txBody>
      </p:sp>
      <p:sp>
        <p:nvSpPr>
          <p:cNvPr id="5" name="Footer Placeholder 4"/>
          <p:cNvSpPr>
            <a:spLocks noGrp="1"/>
          </p:cNvSpPr>
          <p:nvPr>
            <p:ph type="ftr" sz="quarter" idx="11"/>
          </p:nvPr>
        </p:nvSpPr>
        <p:spPr/>
        <p:txBody>
          <a:bodyPr/>
          <a:lstStyle>
            <a:lvl1pPr>
              <a:defRPr/>
            </a:lvl1pPr>
          </a:lstStyle>
          <a:p>
            <a:pPr>
              <a:defRPr/>
            </a:pPr>
            <a:endParaRPr lang="hr-HR"/>
          </a:p>
        </p:txBody>
      </p:sp>
      <p:sp>
        <p:nvSpPr>
          <p:cNvPr id="6" name="Slide Number Placeholder 5"/>
          <p:cNvSpPr>
            <a:spLocks noGrp="1"/>
          </p:cNvSpPr>
          <p:nvPr>
            <p:ph type="sldNum" sz="quarter" idx="12"/>
          </p:nvPr>
        </p:nvSpPr>
        <p:spPr/>
        <p:txBody>
          <a:bodyPr/>
          <a:lstStyle>
            <a:lvl1pPr>
              <a:defRPr/>
            </a:lvl1pPr>
          </a:lstStyle>
          <a:p>
            <a:pPr>
              <a:defRPr/>
            </a:pPr>
            <a:fld id="{D9638E79-5DEB-471B-9E81-FA59EA084C9E}" type="slidenum">
              <a:rPr lang="hr-HR"/>
              <a:pPr>
                <a:defRPr/>
              </a:pPr>
              <a:t>‹#›</a:t>
            </a:fld>
            <a:endParaRPr lang="hr-HR"/>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613" y="1600200"/>
            <a:ext cx="2135187" cy="4757738"/>
          </a:xfr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142875" y="1600200"/>
            <a:ext cx="6256338" cy="47577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lvl1pPr>
              <a:defRPr/>
            </a:lvl1pPr>
          </a:lstStyle>
          <a:p>
            <a:pPr>
              <a:defRPr/>
            </a:pPr>
            <a:fld id="{43164B7C-3DCF-4584-B36D-8952118F4FB9}" type="datetime9">
              <a:rPr lang="hr-HR" smtClean="0"/>
              <a:pPr>
                <a:defRPr/>
              </a:pPr>
              <a:t>9.7.2025. 7:56:24</a:t>
            </a:fld>
            <a:endParaRPr lang="hr-HR"/>
          </a:p>
        </p:txBody>
      </p:sp>
      <p:sp>
        <p:nvSpPr>
          <p:cNvPr id="5" name="Footer Placeholder 4"/>
          <p:cNvSpPr>
            <a:spLocks noGrp="1"/>
          </p:cNvSpPr>
          <p:nvPr>
            <p:ph type="ftr" sz="quarter" idx="11"/>
          </p:nvPr>
        </p:nvSpPr>
        <p:spPr/>
        <p:txBody>
          <a:bodyPr/>
          <a:lstStyle>
            <a:lvl1pPr>
              <a:defRPr/>
            </a:lvl1pPr>
          </a:lstStyle>
          <a:p>
            <a:pPr>
              <a:defRPr/>
            </a:pPr>
            <a:endParaRPr lang="hr-HR"/>
          </a:p>
        </p:txBody>
      </p:sp>
      <p:sp>
        <p:nvSpPr>
          <p:cNvPr id="6" name="Slide Number Placeholder 5"/>
          <p:cNvSpPr>
            <a:spLocks noGrp="1"/>
          </p:cNvSpPr>
          <p:nvPr>
            <p:ph type="sldNum" sz="quarter" idx="12"/>
          </p:nvPr>
        </p:nvSpPr>
        <p:spPr/>
        <p:txBody>
          <a:bodyPr/>
          <a:lstStyle>
            <a:lvl1pPr>
              <a:defRPr/>
            </a:lvl1pPr>
          </a:lstStyle>
          <a:p>
            <a:pPr>
              <a:defRPr/>
            </a:pPr>
            <a:fld id="{903D6F78-FEC2-4EB4-B70B-E03CDA783879}" type="slidenum">
              <a:rPr lang="hr-HR"/>
              <a:pPr>
                <a:defRPr/>
              </a:pPr>
              <a:t>‹#›</a:t>
            </a:fld>
            <a:endParaRPr lang="hr-HR"/>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hr-HR"/>
              <a:t>Kliknite da biste uredili stil naslova matrice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endParaRPr lang="en-US" dirty="0"/>
          </a:p>
        </p:txBody>
      </p:sp>
      <p:sp>
        <p:nvSpPr>
          <p:cNvPr id="4" name="Date Placeholder 3"/>
          <p:cNvSpPr>
            <a:spLocks noGrp="1"/>
          </p:cNvSpPr>
          <p:nvPr>
            <p:ph type="dt" sz="half" idx="10"/>
          </p:nvPr>
        </p:nvSpPr>
        <p:spPr/>
        <p:txBody>
          <a:bodyPr/>
          <a:lstStyle/>
          <a:p>
            <a:pPr>
              <a:defRPr/>
            </a:pPr>
            <a:fld id="{125877E0-155F-4F63-95BC-33CA9FFBC3BB}" type="datetime9">
              <a:rPr lang="hr-HR" smtClean="0"/>
              <a:pPr>
                <a:defRPr/>
              </a:pPr>
              <a:t>9.7.2025. 7:56:24</a:t>
            </a:fld>
            <a:endParaRPr lang="hr-HR"/>
          </a:p>
        </p:txBody>
      </p:sp>
      <p:sp>
        <p:nvSpPr>
          <p:cNvPr id="5" name="Footer Placeholder 4"/>
          <p:cNvSpPr>
            <a:spLocks noGrp="1"/>
          </p:cNvSpPr>
          <p:nvPr>
            <p:ph type="ftr" sz="quarter" idx="11"/>
          </p:nvPr>
        </p:nvSpPr>
        <p:spPr/>
        <p:txBody>
          <a:bodyPr/>
          <a:lstStyle/>
          <a:p>
            <a:pPr>
              <a:defRPr/>
            </a:pPr>
            <a:endParaRPr lang="hr-HR"/>
          </a:p>
        </p:txBody>
      </p:sp>
      <p:sp>
        <p:nvSpPr>
          <p:cNvPr id="6" name="Slide Number Placeholder 5"/>
          <p:cNvSpPr>
            <a:spLocks noGrp="1"/>
          </p:cNvSpPr>
          <p:nvPr>
            <p:ph type="sldNum" sz="quarter" idx="12"/>
          </p:nvPr>
        </p:nvSpPr>
        <p:spPr/>
        <p:txBody>
          <a:bodyPr/>
          <a:lstStyle/>
          <a:p>
            <a:pPr>
              <a:defRPr/>
            </a:pPr>
            <a:fld id="{674357CA-0E40-48EF-B82B-3D80839E2AC6}" type="slidenum">
              <a:rPr lang="hr-HR" smtClean="0"/>
              <a:pPr>
                <a:defRPr/>
              </a:pPr>
              <a:t>‹#›</a:t>
            </a:fld>
            <a:endParaRPr lang="hr-HR"/>
          </a:p>
        </p:txBody>
      </p:sp>
    </p:spTree>
    <p:extLst>
      <p:ext uri="{BB962C8B-B14F-4D97-AF65-F5344CB8AC3E}">
        <p14:creationId xmlns:p14="http://schemas.microsoft.com/office/powerpoint/2010/main" val="3437268068"/>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hr-HR"/>
              <a:t>Kliknite da biste uredili stil naslova matrice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pPr>
              <a:defRPr/>
            </a:pPr>
            <a:fld id="{125877E0-155F-4F63-95BC-33CA9FFBC3BB}" type="datetime9">
              <a:rPr lang="hr-HR" smtClean="0"/>
              <a:pPr>
                <a:defRPr/>
              </a:pPr>
              <a:t>9.7.2025. 7:56:24</a:t>
            </a:fld>
            <a:endParaRPr lang="hr-HR"/>
          </a:p>
        </p:txBody>
      </p:sp>
      <p:sp>
        <p:nvSpPr>
          <p:cNvPr id="5" name="Footer Placeholder 4"/>
          <p:cNvSpPr>
            <a:spLocks noGrp="1"/>
          </p:cNvSpPr>
          <p:nvPr>
            <p:ph type="ftr" sz="quarter" idx="11"/>
          </p:nvPr>
        </p:nvSpPr>
        <p:spPr/>
        <p:txBody>
          <a:bodyPr/>
          <a:lstStyle/>
          <a:p>
            <a:pPr>
              <a:defRPr/>
            </a:pPr>
            <a:endParaRPr lang="hr-HR"/>
          </a:p>
        </p:txBody>
      </p:sp>
      <p:sp>
        <p:nvSpPr>
          <p:cNvPr id="6" name="Slide Number Placeholder 5"/>
          <p:cNvSpPr>
            <a:spLocks noGrp="1"/>
          </p:cNvSpPr>
          <p:nvPr>
            <p:ph type="sldNum" sz="quarter" idx="12"/>
          </p:nvPr>
        </p:nvSpPr>
        <p:spPr/>
        <p:txBody>
          <a:bodyPr/>
          <a:lstStyle/>
          <a:p>
            <a:pPr>
              <a:defRPr/>
            </a:pPr>
            <a:fld id="{674357CA-0E40-48EF-B82B-3D80839E2AC6}" type="slidenum">
              <a:rPr lang="hr-HR" smtClean="0"/>
              <a:pPr>
                <a:defRPr/>
              </a:pPr>
              <a:t>‹#›</a:t>
            </a:fld>
            <a:endParaRPr lang="hr-HR"/>
          </a:p>
        </p:txBody>
      </p:sp>
    </p:spTree>
    <p:extLst>
      <p:ext uri="{BB962C8B-B14F-4D97-AF65-F5344CB8AC3E}">
        <p14:creationId xmlns:p14="http://schemas.microsoft.com/office/powerpoint/2010/main" val="2728337489"/>
      </p:ext>
    </p:extLst>
  </p:cSld>
  <p:clrMapOvr>
    <a:masterClrMapping/>
  </p:clrMapOvr>
  <p:hf sldNum="0" hdr="0" ftr="0" dt="0"/>
</p:sldLayout>
</file>

<file path=ppt/slideLayouts/slideLayout261.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hr-HR"/>
              <a:t>Kliknite da biste uredili stil naslova matrice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pPr>
              <a:defRPr/>
            </a:pPr>
            <a:fld id="{125877E0-155F-4F63-95BC-33CA9FFBC3BB}" type="datetime9">
              <a:rPr lang="hr-HR" smtClean="0"/>
              <a:pPr>
                <a:defRPr/>
              </a:pPr>
              <a:t>9.7.2025. 7:56:24</a:t>
            </a:fld>
            <a:endParaRPr lang="hr-HR"/>
          </a:p>
        </p:txBody>
      </p:sp>
      <p:sp>
        <p:nvSpPr>
          <p:cNvPr id="5" name="Footer Placeholder 4"/>
          <p:cNvSpPr>
            <a:spLocks noGrp="1"/>
          </p:cNvSpPr>
          <p:nvPr>
            <p:ph type="ftr" sz="quarter" idx="11"/>
          </p:nvPr>
        </p:nvSpPr>
        <p:spPr/>
        <p:txBody>
          <a:bodyPr/>
          <a:lstStyle/>
          <a:p>
            <a:pPr>
              <a:defRPr/>
            </a:pPr>
            <a:endParaRPr lang="hr-HR"/>
          </a:p>
        </p:txBody>
      </p:sp>
      <p:sp>
        <p:nvSpPr>
          <p:cNvPr id="6" name="Slide Number Placeholder 5"/>
          <p:cNvSpPr>
            <a:spLocks noGrp="1"/>
          </p:cNvSpPr>
          <p:nvPr>
            <p:ph type="sldNum" sz="quarter" idx="12"/>
          </p:nvPr>
        </p:nvSpPr>
        <p:spPr/>
        <p:txBody>
          <a:bodyPr/>
          <a:lstStyle/>
          <a:p>
            <a:pPr>
              <a:defRPr/>
            </a:pPr>
            <a:fld id="{674357CA-0E40-48EF-B82B-3D80839E2AC6}" type="slidenum">
              <a:rPr lang="hr-HR" smtClean="0"/>
              <a:pPr>
                <a:defRPr/>
              </a:pPr>
              <a:t>‹#›</a:t>
            </a:fld>
            <a:endParaRPr lang="hr-HR"/>
          </a:p>
        </p:txBody>
      </p:sp>
    </p:spTree>
    <p:extLst>
      <p:ext uri="{BB962C8B-B14F-4D97-AF65-F5344CB8AC3E}">
        <p14:creationId xmlns:p14="http://schemas.microsoft.com/office/powerpoint/2010/main" val="3533472570"/>
      </p:ext>
    </p:extLst>
  </p:cSld>
  <p:clrMapOvr>
    <a:masterClrMapping/>
  </p:clrMapOvr>
  <p:hf sldNum="0" hdr="0" ftr="0" dt="0"/>
</p:sldLayout>
</file>

<file path=ppt/slideLayouts/slideLayout262.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hr-HR"/>
              <a:t>Kliknite da biste uredili stil naslova matrice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Date Placeholder 4"/>
          <p:cNvSpPr>
            <a:spLocks noGrp="1"/>
          </p:cNvSpPr>
          <p:nvPr>
            <p:ph type="dt" sz="half" idx="10"/>
          </p:nvPr>
        </p:nvSpPr>
        <p:spPr/>
        <p:txBody>
          <a:bodyPr/>
          <a:lstStyle/>
          <a:p>
            <a:pPr>
              <a:defRPr/>
            </a:pPr>
            <a:fld id="{125877E0-155F-4F63-95BC-33CA9FFBC3BB}" type="datetime9">
              <a:rPr lang="hr-HR" smtClean="0"/>
              <a:pPr>
                <a:defRPr/>
              </a:pPr>
              <a:t>9.7.2025. 7:56:24</a:t>
            </a:fld>
            <a:endParaRPr lang="hr-HR"/>
          </a:p>
        </p:txBody>
      </p:sp>
      <p:sp>
        <p:nvSpPr>
          <p:cNvPr id="6" name="Footer Placeholder 5"/>
          <p:cNvSpPr>
            <a:spLocks noGrp="1"/>
          </p:cNvSpPr>
          <p:nvPr>
            <p:ph type="ftr" sz="quarter" idx="11"/>
          </p:nvPr>
        </p:nvSpPr>
        <p:spPr/>
        <p:txBody>
          <a:bodyPr/>
          <a:lstStyle/>
          <a:p>
            <a:pPr>
              <a:defRPr/>
            </a:pPr>
            <a:endParaRPr lang="hr-HR"/>
          </a:p>
        </p:txBody>
      </p:sp>
      <p:sp>
        <p:nvSpPr>
          <p:cNvPr id="7" name="Slide Number Placeholder 6"/>
          <p:cNvSpPr>
            <a:spLocks noGrp="1"/>
          </p:cNvSpPr>
          <p:nvPr>
            <p:ph type="sldNum" sz="quarter" idx="12"/>
          </p:nvPr>
        </p:nvSpPr>
        <p:spPr/>
        <p:txBody>
          <a:bodyPr/>
          <a:lstStyle/>
          <a:p>
            <a:pPr>
              <a:defRPr/>
            </a:pPr>
            <a:fld id="{674357CA-0E40-48EF-B82B-3D80839E2AC6}" type="slidenum">
              <a:rPr lang="hr-HR" smtClean="0"/>
              <a:pPr>
                <a:defRPr/>
              </a:pPr>
              <a:t>‹#›</a:t>
            </a:fld>
            <a:endParaRPr lang="hr-HR"/>
          </a:p>
        </p:txBody>
      </p:sp>
    </p:spTree>
    <p:extLst>
      <p:ext uri="{BB962C8B-B14F-4D97-AF65-F5344CB8AC3E}">
        <p14:creationId xmlns:p14="http://schemas.microsoft.com/office/powerpoint/2010/main" val="1341320333"/>
      </p:ext>
    </p:extLst>
  </p:cSld>
  <p:clrMapOvr>
    <a:masterClrMapping/>
  </p:clrMapOvr>
  <p:hf sldNum="0" hdr="0" ftr="0" dt="0"/>
</p:sldLayout>
</file>

<file path=ppt/slideLayouts/slideLayout263.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hr-HR"/>
              <a:t>Kliknite da biste uredili stil naslova matrice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12" name="Content Placeholder 3"/>
          <p:cNvSpPr>
            <a:spLocks noGrp="1"/>
          </p:cNvSpPr>
          <p:nvPr>
            <p:ph sz="quarter" idx="13"/>
          </p:nvPr>
        </p:nvSpPr>
        <p:spPr>
          <a:xfrm>
            <a:off x="685331" y="3051013"/>
            <a:ext cx="3829520" cy="2740187"/>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13" name="Content Placeholder 5"/>
          <p:cNvSpPr>
            <a:spLocks noGrp="1"/>
          </p:cNvSpPr>
          <p:nvPr>
            <p:ph sz="quarter" idx="14"/>
          </p:nvPr>
        </p:nvSpPr>
        <p:spPr>
          <a:xfrm>
            <a:off x="4629150" y="3051013"/>
            <a:ext cx="3829051" cy="2740187"/>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7" name="Date Placeholder 6"/>
          <p:cNvSpPr>
            <a:spLocks noGrp="1"/>
          </p:cNvSpPr>
          <p:nvPr>
            <p:ph type="dt" sz="half" idx="10"/>
          </p:nvPr>
        </p:nvSpPr>
        <p:spPr/>
        <p:txBody>
          <a:bodyPr/>
          <a:lstStyle/>
          <a:p>
            <a:pPr>
              <a:defRPr/>
            </a:pPr>
            <a:fld id="{125877E0-155F-4F63-95BC-33CA9FFBC3BB}" type="datetime9">
              <a:rPr lang="hr-HR" smtClean="0"/>
              <a:pPr>
                <a:defRPr/>
              </a:pPr>
              <a:t>9.7.2025. 7:56:24</a:t>
            </a:fld>
            <a:endParaRPr lang="hr-HR"/>
          </a:p>
        </p:txBody>
      </p:sp>
      <p:sp>
        <p:nvSpPr>
          <p:cNvPr id="8" name="Footer Placeholder 7"/>
          <p:cNvSpPr>
            <a:spLocks noGrp="1"/>
          </p:cNvSpPr>
          <p:nvPr>
            <p:ph type="ftr" sz="quarter" idx="11"/>
          </p:nvPr>
        </p:nvSpPr>
        <p:spPr/>
        <p:txBody>
          <a:bodyPr/>
          <a:lstStyle/>
          <a:p>
            <a:pPr>
              <a:defRPr/>
            </a:pPr>
            <a:endParaRPr lang="hr-HR"/>
          </a:p>
        </p:txBody>
      </p:sp>
      <p:sp>
        <p:nvSpPr>
          <p:cNvPr id="9" name="Slide Number Placeholder 8"/>
          <p:cNvSpPr>
            <a:spLocks noGrp="1"/>
          </p:cNvSpPr>
          <p:nvPr>
            <p:ph type="sldNum" sz="quarter" idx="12"/>
          </p:nvPr>
        </p:nvSpPr>
        <p:spPr/>
        <p:txBody>
          <a:bodyPr/>
          <a:lstStyle/>
          <a:p>
            <a:pPr>
              <a:defRPr/>
            </a:pPr>
            <a:fld id="{674357CA-0E40-48EF-B82B-3D80839E2AC6}" type="slidenum">
              <a:rPr lang="hr-HR" smtClean="0"/>
              <a:pPr>
                <a:defRPr/>
              </a:pPr>
              <a:t>‹#›</a:t>
            </a:fld>
            <a:endParaRPr lang="hr-HR"/>
          </a:p>
        </p:txBody>
      </p:sp>
    </p:spTree>
    <p:extLst>
      <p:ext uri="{BB962C8B-B14F-4D97-AF65-F5344CB8AC3E}">
        <p14:creationId xmlns:p14="http://schemas.microsoft.com/office/powerpoint/2010/main" val="1906626071"/>
      </p:ext>
    </p:extLst>
  </p:cSld>
  <p:clrMapOvr>
    <a:masterClrMapping/>
  </p:clrMapOvr>
  <p:hf sldNum="0" hdr="0" ftr="0" dt="0"/>
</p:sldLayout>
</file>

<file path=ppt/slideLayouts/slideLayout264.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Date Placeholder 2"/>
          <p:cNvSpPr>
            <a:spLocks noGrp="1"/>
          </p:cNvSpPr>
          <p:nvPr>
            <p:ph type="dt" sz="half" idx="10"/>
          </p:nvPr>
        </p:nvSpPr>
        <p:spPr/>
        <p:txBody>
          <a:bodyPr/>
          <a:lstStyle/>
          <a:p>
            <a:pPr>
              <a:defRPr/>
            </a:pPr>
            <a:fld id="{125877E0-155F-4F63-95BC-33CA9FFBC3BB}" type="datetime9">
              <a:rPr lang="hr-HR" smtClean="0"/>
              <a:pPr>
                <a:defRPr/>
              </a:pPr>
              <a:t>9.7.2025. 7:56:24</a:t>
            </a:fld>
            <a:endParaRPr lang="hr-HR"/>
          </a:p>
        </p:txBody>
      </p:sp>
      <p:sp>
        <p:nvSpPr>
          <p:cNvPr id="4" name="Footer Placeholder 3"/>
          <p:cNvSpPr>
            <a:spLocks noGrp="1"/>
          </p:cNvSpPr>
          <p:nvPr>
            <p:ph type="ftr" sz="quarter" idx="11"/>
          </p:nvPr>
        </p:nvSpPr>
        <p:spPr/>
        <p:txBody>
          <a:bodyPr/>
          <a:lstStyle/>
          <a:p>
            <a:pPr>
              <a:defRPr/>
            </a:pPr>
            <a:endParaRPr lang="hr-HR"/>
          </a:p>
        </p:txBody>
      </p:sp>
      <p:sp>
        <p:nvSpPr>
          <p:cNvPr id="5" name="Slide Number Placeholder 4"/>
          <p:cNvSpPr>
            <a:spLocks noGrp="1"/>
          </p:cNvSpPr>
          <p:nvPr>
            <p:ph type="sldNum" sz="quarter" idx="12"/>
          </p:nvPr>
        </p:nvSpPr>
        <p:spPr/>
        <p:txBody>
          <a:bodyPr/>
          <a:lstStyle/>
          <a:p>
            <a:pPr>
              <a:defRPr/>
            </a:pPr>
            <a:fld id="{674357CA-0E40-48EF-B82B-3D80839E2AC6}" type="slidenum">
              <a:rPr lang="hr-HR" smtClean="0"/>
              <a:pPr>
                <a:defRPr/>
              </a:pPr>
              <a:t>‹#›</a:t>
            </a:fld>
            <a:endParaRPr lang="hr-HR"/>
          </a:p>
        </p:txBody>
      </p:sp>
    </p:spTree>
    <p:extLst>
      <p:ext uri="{BB962C8B-B14F-4D97-AF65-F5344CB8AC3E}">
        <p14:creationId xmlns:p14="http://schemas.microsoft.com/office/powerpoint/2010/main" val="3626232573"/>
      </p:ext>
    </p:extLst>
  </p:cSld>
  <p:clrMapOvr>
    <a:masterClrMapping/>
  </p:clrMapOvr>
  <p:hf sldNum="0" hdr="0" ftr="0" dt="0"/>
</p:sldLayout>
</file>

<file path=ppt/slideLayouts/slideLayout265.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pPr>
              <a:defRPr/>
            </a:pPr>
            <a:fld id="{125877E0-155F-4F63-95BC-33CA9FFBC3BB}" type="datetime9">
              <a:rPr lang="hr-HR" smtClean="0"/>
              <a:pPr>
                <a:defRPr/>
              </a:pPr>
              <a:t>9.7.2025. 7:56:24</a:t>
            </a:fld>
            <a:endParaRPr lang="hr-HR"/>
          </a:p>
        </p:txBody>
      </p:sp>
      <p:sp>
        <p:nvSpPr>
          <p:cNvPr id="3" name="Footer Placeholder 2"/>
          <p:cNvSpPr>
            <a:spLocks noGrp="1"/>
          </p:cNvSpPr>
          <p:nvPr>
            <p:ph type="ftr" sz="quarter" idx="11"/>
          </p:nvPr>
        </p:nvSpPr>
        <p:spPr/>
        <p:txBody>
          <a:bodyPr/>
          <a:lstStyle/>
          <a:p>
            <a:pPr>
              <a:defRPr/>
            </a:pPr>
            <a:endParaRPr lang="hr-HR"/>
          </a:p>
        </p:txBody>
      </p:sp>
      <p:sp>
        <p:nvSpPr>
          <p:cNvPr id="4" name="Slide Number Placeholder 3"/>
          <p:cNvSpPr>
            <a:spLocks noGrp="1"/>
          </p:cNvSpPr>
          <p:nvPr>
            <p:ph type="sldNum" sz="quarter" idx="12"/>
          </p:nvPr>
        </p:nvSpPr>
        <p:spPr/>
        <p:txBody>
          <a:bodyPr/>
          <a:lstStyle/>
          <a:p>
            <a:pPr>
              <a:defRPr/>
            </a:pPr>
            <a:fld id="{674357CA-0E40-48EF-B82B-3D80839E2AC6}" type="slidenum">
              <a:rPr lang="hr-HR" smtClean="0"/>
              <a:pPr>
                <a:defRPr/>
              </a:pPr>
              <a:t>‹#›</a:t>
            </a:fld>
            <a:endParaRPr lang="hr-HR"/>
          </a:p>
        </p:txBody>
      </p:sp>
    </p:spTree>
    <p:extLst>
      <p:ext uri="{BB962C8B-B14F-4D97-AF65-F5344CB8AC3E}">
        <p14:creationId xmlns:p14="http://schemas.microsoft.com/office/powerpoint/2010/main" val="3424934958"/>
      </p:ext>
    </p:extLst>
  </p:cSld>
  <p:clrMapOvr>
    <a:masterClrMapping/>
  </p:clrMapOvr>
  <p:hf sldNum="0" hdr="0" ftr="0" dt="0"/>
</p:sldLayout>
</file>

<file path=ppt/slideLayouts/slideLayout266.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hr-HR"/>
              <a:t>Kliknite da biste uredili stil naslova matrice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pPr>
              <a:defRPr/>
            </a:pPr>
            <a:fld id="{125877E0-155F-4F63-95BC-33CA9FFBC3BB}" type="datetime9">
              <a:rPr lang="hr-HR" smtClean="0"/>
              <a:pPr>
                <a:defRPr/>
              </a:pPr>
              <a:t>9.7.2025. 7:56:24</a:t>
            </a:fld>
            <a:endParaRPr lang="hr-HR"/>
          </a:p>
        </p:txBody>
      </p:sp>
      <p:sp>
        <p:nvSpPr>
          <p:cNvPr id="6" name="Footer Placeholder 5"/>
          <p:cNvSpPr>
            <a:spLocks noGrp="1"/>
          </p:cNvSpPr>
          <p:nvPr>
            <p:ph type="ftr" sz="quarter" idx="11"/>
          </p:nvPr>
        </p:nvSpPr>
        <p:spPr/>
        <p:txBody>
          <a:bodyPr/>
          <a:lstStyle/>
          <a:p>
            <a:pPr>
              <a:defRPr/>
            </a:pPr>
            <a:endParaRPr lang="hr-HR"/>
          </a:p>
        </p:txBody>
      </p:sp>
      <p:sp>
        <p:nvSpPr>
          <p:cNvPr id="7" name="Slide Number Placeholder 6"/>
          <p:cNvSpPr>
            <a:spLocks noGrp="1"/>
          </p:cNvSpPr>
          <p:nvPr>
            <p:ph type="sldNum" sz="quarter" idx="12"/>
          </p:nvPr>
        </p:nvSpPr>
        <p:spPr/>
        <p:txBody>
          <a:bodyPr/>
          <a:lstStyle/>
          <a:p>
            <a:pPr>
              <a:defRPr/>
            </a:pPr>
            <a:fld id="{674357CA-0E40-48EF-B82B-3D80839E2AC6}" type="slidenum">
              <a:rPr lang="hr-HR" smtClean="0"/>
              <a:pPr>
                <a:defRPr/>
              </a:pPr>
              <a:t>‹#›</a:t>
            </a:fld>
            <a:endParaRPr lang="hr-HR"/>
          </a:p>
        </p:txBody>
      </p:sp>
    </p:spTree>
    <p:extLst>
      <p:ext uri="{BB962C8B-B14F-4D97-AF65-F5344CB8AC3E}">
        <p14:creationId xmlns:p14="http://schemas.microsoft.com/office/powerpoint/2010/main" val="1173386509"/>
      </p:ext>
    </p:extLst>
  </p:cSld>
  <p:clrMapOvr>
    <a:masterClrMapping/>
  </p:clrMapOvr>
  <p:hf sldNum="0" hdr="0" ftr="0" dt="0"/>
</p:sldLayout>
</file>

<file path=ppt/slideLayouts/slideLayout267.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hr-HR"/>
              <a:t>Kliknite da biste uredili stil naslova matrice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a:t>Kliknite ikonu da biste dodali  sliku</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pPr>
              <a:defRPr/>
            </a:pPr>
            <a:fld id="{125877E0-155F-4F63-95BC-33CA9FFBC3BB}" type="datetime9">
              <a:rPr lang="hr-HR" smtClean="0"/>
              <a:pPr>
                <a:defRPr/>
              </a:pPr>
              <a:t>9.7.2025. 7:56:24</a:t>
            </a:fld>
            <a:endParaRPr lang="hr-HR"/>
          </a:p>
        </p:txBody>
      </p:sp>
      <p:sp>
        <p:nvSpPr>
          <p:cNvPr id="6" name="Footer Placeholder 5"/>
          <p:cNvSpPr>
            <a:spLocks noGrp="1"/>
          </p:cNvSpPr>
          <p:nvPr>
            <p:ph type="ftr" sz="quarter" idx="11"/>
          </p:nvPr>
        </p:nvSpPr>
        <p:spPr/>
        <p:txBody>
          <a:bodyPr/>
          <a:lstStyle/>
          <a:p>
            <a:pPr>
              <a:defRPr/>
            </a:pPr>
            <a:endParaRPr lang="hr-HR"/>
          </a:p>
        </p:txBody>
      </p:sp>
      <p:sp>
        <p:nvSpPr>
          <p:cNvPr id="7" name="Slide Number Placeholder 6"/>
          <p:cNvSpPr>
            <a:spLocks noGrp="1"/>
          </p:cNvSpPr>
          <p:nvPr>
            <p:ph type="sldNum" sz="quarter" idx="12"/>
          </p:nvPr>
        </p:nvSpPr>
        <p:spPr/>
        <p:txBody>
          <a:bodyPr/>
          <a:lstStyle/>
          <a:p>
            <a:pPr>
              <a:defRPr/>
            </a:pPr>
            <a:fld id="{674357CA-0E40-48EF-B82B-3D80839E2AC6}" type="slidenum">
              <a:rPr lang="hr-HR" smtClean="0"/>
              <a:pPr>
                <a:defRPr/>
              </a:pPr>
              <a:t>‹#›</a:t>
            </a:fld>
            <a:endParaRPr lang="hr-HR"/>
          </a:p>
        </p:txBody>
      </p:sp>
    </p:spTree>
    <p:extLst>
      <p:ext uri="{BB962C8B-B14F-4D97-AF65-F5344CB8AC3E}">
        <p14:creationId xmlns:p14="http://schemas.microsoft.com/office/powerpoint/2010/main" val="1926292211"/>
      </p:ext>
    </p:extLst>
  </p:cSld>
  <p:clrMapOvr>
    <a:masterClrMapping/>
  </p:clrMapOvr>
  <p:hf sldNum="0" hdr="0" ftr="0" dt="0"/>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p:cSld name="Panoramska slika s opisom">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hr-HR"/>
              <a:t>Kliknite da biste uredili stil naslova matrice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a:t>Kliknite ikonu da biste dodali  sliku</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pPr>
              <a:defRPr/>
            </a:pPr>
            <a:fld id="{125877E0-155F-4F63-95BC-33CA9FFBC3BB}" type="datetime9">
              <a:rPr lang="hr-HR" smtClean="0"/>
              <a:pPr>
                <a:defRPr/>
              </a:pPr>
              <a:t>9.7.2025. 7:56:24</a:t>
            </a:fld>
            <a:endParaRPr lang="hr-HR"/>
          </a:p>
        </p:txBody>
      </p:sp>
      <p:sp>
        <p:nvSpPr>
          <p:cNvPr id="6" name="Footer Placeholder 5"/>
          <p:cNvSpPr>
            <a:spLocks noGrp="1"/>
          </p:cNvSpPr>
          <p:nvPr>
            <p:ph type="ftr" sz="quarter" idx="11"/>
          </p:nvPr>
        </p:nvSpPr>
        <p:spPr/>
        <p:txBody>
          <a:bodyPr/>
          <a:lstStyle/>
          <a:p>
            <a:pPr>
              <a:defRPr/>
            </a:pPr>
            <a:endParaRPr lang="hr-HR"/>
          </a:p>
        </p:txBody>
      </p:sp>
      <p:sp>
        <p:nvSpPr>
          <p:cNvPr id="7" name="Slide Number Placeholder 6"/>
          <p:cNvSpPr>
            <a:spLocks noGrp="1"/>
          </p:cNvSpPr>
          <p:nvPr>
            <p:ph type="sldNum" sz="quarter" idx="12"/>
          </p:nvPr>
        </p:nvSpPr>
        <p:spPr/>
        <p:txBody>
          <a:bodyPr/>
          <a:lstStyle/>
          <a:p>
            <a:pPr>
              <a:defRPr/>
            </a:pPr>
            <a:fld id="{674357CA-0E40-48EF-B82B-3D80839E2AC6}" type="slidenum">
              <a:rPr lang="hr-HR" smtClean="0"/>
              <a:pPr>
                <a:defRPr/>
              </a:pPr>
              <a:t>‹#›</a:t>
            </a:fld>
            <a:endParaRPr lang="hr-HR"/>
          </a:p>
        </p:txBody>
      </p:sp>
    </p:spTree>
    <p:extLst>
      <p:ext uri="{BB962C8B-B14F-4D97-AF65-F5344CB8AC3E}">
        <p14:creationId xmlns:p14="http://schemas.microsoft.com/office/powerpoint/2010/main" val="458675381"/>
      </p:ext>
    </p:extLst>
  </p:cSld>
  <p:clrMapOvr>
    <a:masterClrMapping/>
  </p:clrMapOvr>
  <p:hf sldNum="0" hdr="0" ftr="0" dt="0"/>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p:cSld name="Naslov i opis">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hr-HR"/>
              <a:t>Kliknite da biste uredili stil naslova matrice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pPr>
              <a:defRPr/>
            </a:pPr>
            <a:fld id="{125877E0-155F-4F63-95BC-33CA9FFBC3BB}" type="datetime9">
              <a:rPr lang="hr-HR" smtClean="0"/>
              <a:pPr>
                <a:defRPr/>
              </a:pPr>
              <a:t>9.7.2025. 7:56:24</a:t>
            </a:fld>
            <a:endParaRPr lang="hr-HR"/>
          </a:p>
        </p:txBody>
      </p:sp>
      <p:sp>
        <p:nvSpPr>
          <p:cNvPr id="6" name="Footer Placeholder 5"/>
          <p:cNvSpPr>
            <a:spLocks noGrp="1"/>
          </p:cNvSpPr>
          <p:nvPr>
            <p:ph type="ftr" sz="quarter" idx="11"/>
          </p:nvPr>
        </p:nvSpPr>
        <p:spPr/>
        <p:txBody>
          <a:bodyPr/>
          <a:lstStyle/>
          <a:p>
            <a:pPr>
              <a:defRPr/>
            </a:pPr>
            <a:endParaRPr lang="hr-HR"/>
          </a:p>
        </p:txBody>
      </p:sp>
      <p:sp>
        <p:nvSpPr>
          <p:cNvPr id="7" name="Slide Number Placeholder 6"/>
          <p:cNvSpPr>
            <a:spLocks noGrp="1"/>
          </p:cNvSpPr>
          <p:nvPr>
            <p:ph type="sldNum" sz="quarter" idx="12"/>
          </p:nvPr>
        </p:nvSpPr>
        <p:spPr/>
        <p:txBody>
          <a:bodyPr/>
          <a:lstStyle/>
          <a:p>
            <a:pPr>
              <a:defRPr/>
            </a:pPr>
            <a:fld id="{674357CA-0E40-48EF-B82B-3D80839E2AC6}" type="slidenum">
              <a:rPr lang="hr-HR" smtClean="0"/>
              <a:pPr>
                <a:defRPr/>
              </a:pPr>
              <a:t>‹#›</a:t>
            </a:fld>
            <a:endParaRPr lang="hr-HR"/>
          </a:p>
        </p:txBody>
      </p:sp>
    </p:spTree>
    <p:extLst>
      <p:ext uri="{BB962C8B-B14F-4D97-AF65-F5344CB8AC3E}">
        <p14:creationId xmlns:p14="http://schemas.microsoft.com/office/powerpoint/2010/main" val="293465764"/>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hr-H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p:cSld name="Citat s opisom">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hr-HR"/>
              <a:t>Kliknite da biste uredili stil naslova matrice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pPr>
              <a:defRPr/>
            </a:pPr>
            <a:fld id="{125877E0-155F-4F63-95BC-33CA9FFBC3BB}" type="datetime9">
              <a:rPr lang="hr-HR" smtClean="0"/>
              <a:pPr>
                <a:defRPr/>
              </a:pPr>
              <a:t>9.7.2025. 7:56:24</a:t>
            </a:fld>
            <a:endParaRPr lang="hr-HR"/>
          </a:p>
        </p:txBody>
      </p:sp>
      <p:sp>
        <p:nvSpPr>
          <p:cNvPr id="6" name="Footer Placeholder 5"/>
          <p:cNvSpPr>
            <a:spLocks noGrp="1"/>
          </p:cNvSpPr>
          <p:nvPr>
            <p:ph type="ftr" sz="quarter" idx="11"/>
          </p:nvPr>
        </p:nvSpPr>
        <p:spPr/>
        <p:txBody>
          <a:bodyPr/>
          <a:lstStyle/>
          <a:p>
            <a:pPr>
              <a:defRPr/>
            </a:pPr>
            <a:endParaRPr lang="hr-HR"/>
          </a:p>
        </p:txBody>
      </p:sp>
      <p:sp>
        <p:nvSpPr>
          <p:cNvPr id="7" name="Slide Number Placeholder 6"/>
          <p:cNvSpPr>
            <a:spLocks noGrp="1"/>
          </p:cNvSpPr>
          <p:nvPr>
            <p:ph type="sldNum" sz="quarter" idx="12"/>
          </p:nvPr>
        </p:nvSpPr>
        <p:spPr/>
        <p:txBody>
          <a:bodyPr/>
          <a:lstStyle/>
          <a:p>
            <a:pPr>
              <a:defRPr/>
            </a:pPr>
            <a:fld id="{674357CA-0E40-48EF-B82B-3D80839E2AC6}" type="slidenum">
              <a:rPr lang="hr-HR" smtClean="0"/>
              <a:pPr>
                <a:defRPr/>
              </a:pPr>
              <a:t>‹#›</a:t>
            </a:fld>
            <a:endParaRPr lang="hr-HR"/>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88530686"/>
      </p:ext>
    </p:extLst>
  </p:cSld>
  <p:clrMapOvr>
    <a:masterClrMapping/>
  </p:clrMapOvr>
  <p:hf sldNum="0" hdr="0" ftr="0" dt="0"/>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p:cSld name="Kartica s nazivom">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hr-HR"/>
              <a:t>Kliknite da biste uredili stil naslova matrice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pPr>
              <a:defRPr/>
            </a:pPr>
            <a:fld id="{125877E0-155F-4F63-95BC-33CA9FFBC3BB}" type="datetime9">
              <a:rPr lang="hr-HR" smtClean="0"/>
              <a:pPr>
                <a:defRPr/>
              </a:pPr>
              <a:t>9.7.2025. 7:56:24</a:t>
            </a:fld>
            <a:endParaRPr lang="hr-HR"/>
          </a:p>
        </p:txBody>
      </p:sp>
      <p:sp>
        <p:nvSpPr>
          <p:cNvPr id="6" name="Footer Placeholder 5"/>
          <p:cNvSpPr>
            <a:spLocks noGrp="1"/>
          </p:cNvSpPr>
          <p:nvPr>
            <p:ph type="ftr" sz="quarter" idx="11"/>
          </p:nvPr>
        </p:nvSpPr>
        <p:spPr/>
        <p:txBody>
          <a:bodyPr/>
          <a:lstStyle/>
          <a:p>
            <a:pPr>
              <a:defRPr/>
            </a:pPr>
            <a:endParaRPr lang="hr-HR"/>
          </a:p>
        </p:txBody>
      </p:sp>
      <p:sp>
        <p:nvSpPr>
          <p:cNvPr id="7" name="Slide Number Placeholder 6"/>
          <p:cNvSpPr>
            <a:spLocks noGrp="1"/>
          </p:cNvSpPr>
          <p:nvPr>
            <p:ph type="sldNum" sz="quarter" idx="12"/>
          </p:nvPr>
        </p:nvSpPr>
        <p:spPr/>
        <p:txBody>
          <a:bodyPr/>
          <a:lstStyle/>
          <a:p>
            <a:pPr>
              <a:defRPr/>
            </a:pPr>
            <a:fld id="{674357CA-0E40-48EF-B82B-3D80839E2AC6}" type="slidenum">
              <a:rPr lang="hr-HR" smtClean="0"/>
              <a:pPr>
                <a:defRPr/>
              </a:pPr>
              <a:t>‹#›</a:t>
            </a:fld>
            <a:endParaRPr lang="hr-HR"/>
          </a:p>
        </p:txBody>
      </p:sp>
    </p:spTree>
    <p:extLst>
      <p:ext uri="{BB962C8B-B14F-4D97-AF65-F5344CB8AC3E}">
        <p14:creationId xmlns:p14="http://schemas.microsoft.com/office/powerpoint/2010/main" val="1963779580"/>
      </p:ext>
    </p:extLst>
  </p:cSld>
  <p:clrMapOvr>
    <a:masterClrMapping/>
  </p:clrMapOvr>
  <p:hf sldNum="0" hdr="0" ftr="0" dt="0"/>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p:cSld name="3 stupca">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hr-HR"/>
              <a:t>Kliknite da biste uredili stil naslova matrice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3" name="Date Placeholder 2"/>
          <p:cNvSpPr>
            <a:spLocks noGrp="1"/>
          </p:cNvSpPr>
          <p:nvPr>
            <p:ph type="dt" sz="half" idx="10"/>
          </p:nvPr>
        </p:nvSpPr>
        <p:spPr/>
        <p:txBody>
          <a:bodyPr/>
          <a:lstStyle/>
          <a:p>
            <a:pPr>
              <a:defRPr/>
            </a:pPr>
            <a:fld id="{125877E0-155F-4F63-95BC-33CA9FFBC3BB}" type="datetime9">
              <a:rPr lang="hr-HR" smtClean="0"/>
              <a:pPr>
                <a:defRPr/>
              </a:pPr>
              <a:t>9.7.2025. 7:56:24</a:t>
            </a:fld>
            <a:endParaRPr lang="hr-HR"/>
          </a:p>
        </p:txBody>
      </p:sp>
      <p:sp>
        <p:nvSpPr>
          <p:cNvPr id="4" name="Footer Placeholder 3"/>
          <p:cNvSpPr>
            <a:spLocks noGrp="1"/>
          </p:cNvSpPr>
          <p:nvPr>
            <p:ph type="ftr" sz="quarter" idx="11"/>
          </p:nvPr>
        </p:nvSpPr>
        <p:spPr/>
        <p:txBody>
          <a:bodyPr/>
          <a:lstStyle/>
          <a:p>
            <a:pPr>
              <a:defRPr/>
            </a:pPr>
            <a:endParaRPr lang="hr-HR"/>
          </a:p>
        </p:txBody>
      </p:sp>
      <p:sp>
        <p:nvSpPr>
          <p:cNvPr id="5" name="Slide Number Placeholder 4"/>
          <p:cNvSpPr>
            <a:spLocks noGrp="1"/>
          </p:cNvSpPr>
          <p:nvPr>
            <p:ph type="sldNum" sz="quarter" idx="12"/>
          </p:nvPr>
        </p:nvSpPr>
        <p:spPr/>
        <p:txBody>
          <a:bodyPr/>
          <a:lstStyle/>
          <a:p>
            <a:pPr>
              <a:defRPr/>
            </a:pPr>
            <a:fld id="{674357CA-0E40-48EF-B82B-3D80839E2AC6}" type="slidenum">
              <a:rPr lang="hr-HR" smtClean="0"/>
              <a:pPr>
                <a:defRPr/>
              </a:pPr>
              <a:t>‹#›</a:t>
            </a:fld>
            <a:endParaRPr lang="hr-HR"/>
          </a:p>
        </p:txBody>
      </p:sp>
    </p:spTree>
    <p:extLst>
      <p:ext uri="{BB962C8B-B14F-4D97-AF65-F5344CB8AC3E}">
        <p14:creationId xmlns:p14="http://schemas.microsoft.com/office/powerpoint/2010/main" val="22646415"/>
      </p:ext>
    </p:extLst>
  </p:cSld>
  <p:clrMapOvr>
    <a:masterClrMapping/>
  </p:clrMapOvr>
  <p:hf sldNum="0" hdr="0" ftr="0" dt="0"/>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p:cSld name="3 stupca sa slikama">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hr-HR"/>
              <a:t>Kliknite da biste uredili stil naslova matrice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3" name="Date Placeholder 2"/>
          <p:cNvSpPr>
            <a:spLocks noGrp="1"/>
          </p:cNvSpPr>
          <p:nvPr>
            <p:ph type="dt" sz="half" idx="10"/>
          </p:nvPr>
        </p:nvSpPr>
        <p:spPr/>
        <p:txBody>
          <a:bodyPr/>
          <a:lstStyle/>
          <a:p>
            <a:pPr>
              <a:defRPr/>
            </a:pPr>
            <a:fld id="{125877E0-155F-4F63-95BC-33CA9FFBC3BB}" type="datetime9">
              <a:rPr lang="hr-HR" smtClean="0"/>
              <a:pPr>
                <a:defRPr/>
              </a:pPr>
              <a:t>9.7.2025. 7:56:24</a:t>
            </a:fld>
            <a:endParaRPr lang="hr-HR"/>
          </a:p>
        </p:txBody>
      </p:sp>
      <p:sp>
        <p:nvSpPr>
          <p:cNvPr id="4" name="Footer Placeholder 3"/>
          <p:cNvSpPr>
            <a:spLocks noGrp="1"/>
          </p:cNvSpPr>
          <p:nvPr>
            <p:ph type="ftr" sz="quarter" idx="11"/>
          </p:nvPr>
        </p:nvSpPr>
        <p:spPr/>
        <p:txBody>
          <a:bodyPr/>
          <a:lstStyle/>
          <a:p>
            <a:pPr>
              <a:defRPr/>
            </a:pPr>
            <a:endParaRPr lang="hr-HR"/>
          </a:p>
        </p:txBody>
      </p:sp>
      <p:sp>
        <p:nvSpPr>
          <p:cNvPr id="5" name="Slide Number Placeholder 4"/>
          <p:cNvSpPr>
            <a:spLocks noGrp="1"/>
          </p:cNvSpPr>
          <p:nvPr>
            <p:ph type="sldNum" sz="quarter" idx="12"/>
          </p:nvPr>
        </p:nvSpPr>
        <p:spPr/>
        <p:txBody>
          <a:bodyPr/>
          <a:lstStyle/>
          <a:p>
            <a:pPr>
              <a:defRPr/>
            </a:pPr>
            <a:fld id="{674357CA-0E40-48EF-B82B-3D80839E2AC6}" type="slidenum">
              <a:rPr lang="hr-HR" smtClean="0"/>
              <a:pPr>
                <a:defRPr/>
              </a:pPr>
              <a:t>‹#›</a:t>
            </a:fld>
            <a:endParaRPr lang="hr-HR"/>
          </a:p>
        </p:txBody>
      </p:sp>
    </p:spTree>
    <p:extLst>
      <p:ext uri="{BB962C8B-B14F-4D97-AF65-F5344CB8AC3E}">
        <p14:creationId xmlns:p14="http://schemas.microsoft.com/office/powerpoint/2010/main" val="1794134818"/>
      </p:ext>
    </p:extLst>
  </p:cSld>
  <p:clrMapOvr>
    <a:masterClrMapping/>
  </p:clrMapOvr>
  <p:hf sldNum="0" hdr="0" ftr="0" dt="0"/>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hr-HR"/>
              <a:t>Kliknite da biste uredili stil naslova matrice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pPr>
              <a:defRPr/>
            </a:pPr>
            <a:fld id="{125877E0-155F-4F63-95BC-33CA9FFBC3BB}" type="datetime9">
              <a:rPr lang="hr-HR" smtClean="0"/>
              <a:pPr>
                <a:defRPr/>
              </a:pPr>
              <a:t>9.7.2025. 7:56:24</a:t>
            </a:fld>
            <a:endParaRPr lang="hr-HR"/>
          </a:p>
        </p:txBody>
      </p:sp>
      <p:sp>
        <p:nvSpPr>
          <p:cNvPr id="5" name="Footer Placeholder 4"/>
          <p:cNvSpPr>
            <a:spLocks noGrp="1"/>
          </p:cNvSpPr>
          <p:nvPr>
            <p:ph type="ftr" sz="quarter" idx="11"/>
          </p:nvPr>
        </p:nvSpPr>
        <p:spPr/>
        <p:txBody>
          <a:bodyPr/>
          <a:lstStyle/>
          <a:p>
            <a:pPr>
              <a:defRPr/>
            </a:pPr>
            <a:endParaRPr lang="hr-HR"/>
          </a:p>
        </p:txBody>
      </p:sp>
      <p:sp>
        <p:nvSpPr>
          <p:cNvPr id="6" name="Slide Number Placeholder 5"/>
          <p:cNvSpPr>
            <a:spLocks noGrp="1"/>
          </p:cNvSpPr>
          <p:nvPr>
            <p:ph type="sldNum" sz="quarter" idx="12"/>
          </p:nvPr>
        </p:nvSpPr>
        <p:spPr/>
        <p:txBody>
          <a:bodyPr/>
          <a:lstStyle/>
          <a:p>
            <a:pPr>
              <a:defRPr/>
            </a:pPr>
            <a:fld id="{674357CA-0E40-48EF-B82B-3D80839E2AC6}" type="slidenum">
              <a:rPr lang="hr-HR" smtClean="0"/>
              <a:pPr>
                <a:defRPr/>
              </a:pPr>
              <a:t>‹#›</a:t>
            </a:fld>
            <a:endParaRPr lang="hr-HR"/>
          </a:p>
        </p:txBody>
      </p:sp>
    </p:spTree>
    <p:extLst>
      <p:ext uri="{BB962C8B-B14F-4D97-AF65-F5344CB8AC3E}">
        <p14:creationId xmlns:p14="http://schemas.microsoft.com/office/powerpoint/2010/main" val="3364255222"/>
      </p:ext>
    </p:extLst>
  </p:cSld>
  <p:clrMapOvr>
    <a:masterClrMapping/>
  </p:clrMapOvr>
  <p:hf sldNum="0" hdr="0" ftr="0" dt="0"/>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hr-HR"/>
              <a:t>Kliknite da biste uredili stil naslova matrice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pPr>
              <a:defRPr/>
            </a:pPr>
            <a:fld id="{125877E0-155F-4F63-95BC-33CA9FFBC3BB}" type="datetime9">
              <a:rPr lang="hr-HR" smtClean="0"/>
              <a:pPr>
                <a:defRPr/>
              </a:pPr>
              <a:t>9.7.2025. 7:56:24</a:t>
            </a:fld>
            <a:endParaRPr lang="hr-HR"/>
          </a:p>
        </p:txBody>
      </p:sp>
      <p:sp>
        <p:nvSpPr>
          <p:cNvPr id="5" name="Footer Placeholder 4"/>
          <p:cNvSpPr>
            <a:spLocks noGrp="1"/>
          </p:cNvSpPr>
          <p:nvPr>
            <p:ph type="ftr" sz="quarter" idx="11"/>
          </p:nvPr>
        </p:nvSpPr>
        <p:spPr/>
        <p:txBody>
          <a:bodyPr/>
          <a:lstStyle/>
          <a:p>
            <a:pPr>
              <a:defRPr/>
            </a:pPr>
            <a:endParaRPr lang="hr-HR"/>
          </a:p>
        </p:txBody>
      </p:sp>
      <p:sp>
        <p:nvSpPr>
          <p:cNvPr id="6" name="Slide Number Placeholder 5"/>
          <p:cNvSpPr>
            <a:spLocks noGrp="1"/>
          </p:cNvSpPr>
          <p:nvPr>
            <p:ph type="sldNum" sz="quarter" idx="12"/>
          </p:nvPr>
        </p:nvSpPr>
        <p:spPr/>
        <p:txBody>
          <a:bodyPr/>
          <a:lstStyle/>
          <a:p>
            <a:pPr>
              <a:defRPr/>
            </a:pPr>
            <a:fld id="{674357CA-0E40-48EF-B82B-3D80839E2AC6}" type="slidenum">
              <a:rPr lang="hr-HR" smtClean="0"/>
              <a:pPr>
                <a:defRPr/>
              </a:pPr>
              <a:t>‹#›</a:t>
            </a:fld>
            <a:endParaRPr lang="hr-HR"/>
          </a:p>
        </p:txBody>
      </p:sp>
    </p:spTree>
    <p:extLst>
      <p:ext uri="{BB962C8B-B14F-4D97-AF65-F5344CB8AC3E}">
        <p14:creationId xmlns:p14="http://schemas.microsoft.com/office/powerpoint/2010/main" val="1998296476"/>
      </p:ext>
    </p:extLst>
  </p:cSld>
  <p:clrMapOvr>
    <a:masterClrMapping/>
  </p:clrMapOvr>
  <p:hf sldNum="0" hdr="0" ftr="0" dt="0"/>
</p:sldLayout>
</file>

<file path=ppt/slideLayouts/slideLayout27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lvl1pPr>
              <a:defRPr/>
            </a:lvl1pPr>
          </a:lstStyle>
          <a:p>
            <a:pPr>
              <a:defRPr/>
            </a:pPr>
            <a:fld id="{DF560A94-E6D5-4246-BB10-343B73EF99DE}" type="datetime9">
              <a:rPr lang="hr-HR" smtClean="0"/>
              <a:pPr>
                <a:defRPr/>
              </a:pPr>
              <a:t>9.7.2025. 7:56:24</a:t>
            </a:fld>
            <a:endParaRPr lang="hr-HR"/>
          </a:p>
        </p:txBody>
      </p:sp>
      <p:sp>
        <p:nvSpPr>
          <p:cNvPr id="5" name="Footer Placeholder 4"/>
          <p:cNvSpPr>
            <a:spLocks noGrp="1"/>
          </p:cNvSpPr>
          <p:nvPr>
            <p:ph type="ftr" sz="quarter" idx="11"/>
          </p:nvPr>
        </p:nvSpPr>
        <p:spPr/>
        <p:txBody>
          <a:bodyPr/>
          <a:lstStyle>
            <a:lvl1pPr>
              <a:defRPr/>
            </a:lvl1pPr>
          </a:lstStyle>
          <a:p>
            <a:pPr>
              <a:defRPr/>
            </a:pPr>
            <a:endParaRPr lang="hr-HR"/>
          </a:p>
        </p:txBody>
      </p:sp>
      <p:sp>
        <p:nvSpPr>
          <p:cNvPr id="6" name="Slide Number Placeholder 5"/>
          <p:cNvSpPr>
            <a:spLocks noGrp="1"/>
          </p:cNvSpPr>
          <p:nvPr>
            <p:ph type="sldNum" sz="quarter" idx="12"/>
          </p:nvPr>
        </p:nvSpPr>
        <p:spPr/>
        <p:txBody>
          <a:bodyPr/>
          <a:lstStyle>
            <a:lvl1pPr>
              <a:defRPr/>
            </a:lvl1pPr>
          </a:lstStyle>
          <a:p>
            <a:pPr>
              <a:defRPr/>
            </a:pPr>
            <a:fld id="{726EDE30-18AD-4F90-B299-EF7E45D5E2A9}" type="slidenum">
              <a:rPr lang="hr-HR"/>
              <a:pPr>
                <a:defRPr/>
              </a:pPr>
              <a:t>‹#›</a:t>
            </a:fld>
            <a:endParaRPr lang="hr-HR"/>
          </a:p>
        </p:txBody>
      </p:sp>
    </p:spTree>
    <p:extLst>
      <p:ext uri="{BB962C8B-B14F-4D97-AF65-F5344CB8AC3E}">
        <p14:creationId xmlns:p14="http://schemas.microsoft.com/office/powerpoint/2010/main" val="14342439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hr-H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hr-H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hr-H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613" y="1600200"/>
            <a:ext cx="2135187" cy="4757738"/>
          </a:xfr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142875" y="1600200"/>
            <a:ext cx="6256338" cy="47577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741613" y="762000"/>
            <a:ext cx="5484812" cy="914400"/>
          </a:xfrm>
        </p:spPr>
        <p:txBody>
          <a:bodyPr/>
          <a:lstStyle/>
          <a:p>
            <a:r>
              <a:rPr lang="en-US"/>
              <a:t>Click to edit Master title style</a:t>
            </a:r>
            <a:endParaRPr lang="hr-HR"/>
          </a:p>
        </p:txBody>
      </p:sp>
      <p:sp>
        <p:nvSpPr>
          <p:cNvPr id="3" name="Text Placeholder 2"/>
          <p:cNvSpPr>
            <a:spLocks noGrp="1"/>
          </p:cNvSpPr>
          <p:nvPr>
            <p:ph type="body" sz="half" idx="1"/>
          </p:nvPr>
        </p:nvSpPr>
        <p:spPr>
          <a:xfrm>
            <a:off x="2741613" y="1828800"/>
            <a:ext cx="2665412" cy="3886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lipArt Placeholder 3"/>
          <p:cNvSpPr>
            <a:spLocks noGrp="1"/>
          </p:cNvSpPr>
          <p:nvPr>
            <p:ph type="clipArt" sz="half" idx="2"/>
          </p:nvPr>
        </p:nvSpPr>
        <p:spPr>
          <a:xfrm>
            <a:off x="5559425" y="1828800"/>
            <a:ext cx="2667000" cy="3886200"/>
          </a:xfrm>
          <a:prstGeom prst="rect">
            <a:avLst/>
          </a:prstGeom>
        </p:spPr>
        <p:txBody>
          <a:bodyPr/>
          <a:lstStyle/>
          <a:p>
            <a:pPr lvl="0"/>
            <a:endParaRPr lang="hr-HR" noProof="0"/>
          </a:p>
        </p:txBody>
      </p:sp>
      <p:sp>
        <p:nvSpPr>
          <p:cNvPr id="5" name="Date Placeholder 4"/>
          <p:cNvSpPr>
            <a:spLocks noGrp="1" noChangeArrowheads="1"/>
          </p:cNvSpPr>
          <p:nvPr>
            <p:ph type="dt" sz="half" idx="10"/>
          </p:nvPr>
        </p:nvSpPr>
        <p:spPr>
          <a:xfrm>
            <a:off x="914400" y="5886450"/>
            <a:ext cx="1752600" cy="381000"/>
          </a:xfrm>
          <a:prstGeom prst="rect">
            <a:avLst/>
          </a:prstGeom>
        </p:spPr>
        <p:txBody>
          <a:bodyPr/>
          <a:lstStyle>
            <a:lvl1pPr>
              <a:defRPr/>
            </a:lvl1pPr>
          </a:lstStyle>
          <a:p>
            <a:pPr>
              <a:defRPr/>
            </a:pPr>
            <a:fld id="{6E31F501-706A-4F0A-B6FC-4F673D507AE5}" type="datetime9">
              <a:rPr lang="hr-HR" smtClean="0"/>
              <a:pPr>
                <a:defRPr/>
              </a:pPr>
              <a:t>9.7.2025. 7:56:24</a:t>
            </a:fld>
            <a:endParaRPr lang="en-US"/>
          </a:p>
        </p:txBody>
      </p:sp>
      <p:sp>
        <p:nvSpPr>
          <p:cNvPr id="6" name="Footer Placeholder 5"/>
          <p:cNvSpPr>
            <a:spLocks noGrp="1" noChangeArrowheads="1"/>
          </p:cNvSpPr>
          <p:nvPr>
            <p:ph type="ftr" sz="quarter" idx="11"/>
          </p:nvPr>
        </p:nvSpPr>
        <p:spPr>
          <a:xfrm>
            <a:off x="3124200" y="5886450"/>
            <a:ext cx="2895600" cy="38100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477000" y="5886450"/>
            <a:ext cx="1752600" cy="381000"/>
          </a:xfrm>
          <a:prstGeom prst="rect">
            <a:avLst/>
          </a:prstGeom>
        </p:spPr>
        <p:txBody>
          <a:bodyPr/>
          <a:lstStyle>
            <a:lvl1pPr>
              <a:defRPr/>
            </a:lvl1pPr>
          </a:lstStyle>
          <a:p>
            <a:pPr>
              <a:defRPr/>
            </a:pPr>
            <a:fld id="{0CC5F0A9-73BB-4301-8686-B202981F8E72}"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41613" y="762000"/>
            <a:ext cx="5484812" cy="914400"/>
          </a:xfrm>
        </p:spPr>
        <p:txBody>
          <a:bodyPr/>
          <a:lstStyle/>
          <a:p>
            <a:r>
              <a:rPr lang="en-US"/>
              <a:t>Click to edit Master title style</a:t>
            </a:r>
            <a:endParaRPr lang="hr-HR"/>
          </a:p>
        </p:txBody>
      </p:sp>
      <p:sp>
        <p:nvSpPr>
          <p:cNvPr id="3" name="Text Placeholder 2"/>
          <p:cNvSpPr>
            <a:spLocks noGrp="1"/>
          </p:cNvSpPr>
          <p:nvPr>
            <p:ph type="body" sz="half" idx="1"/>
          </p:nvPr>
        </p:nvSpPr>
        <p:spPr>
          <a:xfrm>
            <a:off x="2741613" y="1828800"/>
            <a:ext cx="2665412" cy="3886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5559425" y="1828800"/>
            <a:ext cx="2667000" cy="3886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4"/>
          <p:cNvSpPr>
            <a:spLocks noGrp="1" noChangeArrowheads="1"/>
          </p:cNvSpPr>
          <p:nvPr>
            <p:ph type="dt" sz="half" idx="10"/>
          </p:nvPr>
        </p:nvSpPr>
        <p:spPr>
          <a:xfrm>
            <a:off x="914400" y="5886450"/>
            <a:ext cx="1752600" cy="381000"/>
          </a:xfrm>
          <a:prstGeom prst="rect">
            <a:avLst/>
          </a:prstGeom>
        </p:spPr>
        <p:txBody>
          <a:bodyPr/>
          <a:lstStyle>
            <a:lvl1pPr>
              <a:defRPr/>
            </a:lvl1pPr>
          </a:lstStyle>
          <a:p>
            <a:pPr>
              <a:defRPr/>
            </a:pPr>
            <a:fld id="{544CBE7B-6D27-4FB9-9CED-7B17A394A6E9}" type="datetime9">
              <a:rPr lang="hr-HR" smtClean="0"/>
              <a:pPr>
                <a:defRPr/>
              </a:pPr>
              <a:t>9.7.2025. 7:56:24</a:t>
            </a:fld>
            <a:endParaRPr lang="en-US"/>
          </a:p>
        </p:txBody>
      </p:sp>
      <p:sp>
        <p:nvSpPr>
          <p:cNvPr id="6" name="Footer Placeholder 5"/>
          <p:cNvSpPr>
            <a:spLocks noGrp="1" noChangeArrowheads="1"/>
          </p:cNvSpPr>
          <p:nvPr>
            <p:ph type="ftr" sz="quarter" idx="11"/>
          </p:nvPr>
        </p:nvSpPr>
        <p:spPr>
          <a:xfrm>
            <a:off x="3124200" y="5886450"/>
            <a:ext cx="2895600" cy="38100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477000" y="5886450"/>
            <a:ext cx="1752600" cy="381000"/>
          </a:xfrm>
          <a:prstGeom prst="rect">
            <a:avLst/>
          </a:prstGeom>
        </p:spPr>
        <p:txBody>
          <a:bodyPr/>
          <a:lstStyle>
            <a:lvl1pPr>
              <a:defRPr/>
            </a:lvl1pPr>
          </a:lstStyle>
          <a:p>
            <a:pPr>
              <a:defRPr/>
            </a:pPr>
            <a:fld id="{A1A9E36C-1EB7-482E-A331-40FFFDF26047}"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hr-HR"/>
          </a:p>
        </p:txBody>
      </p:sp>
      <p:sp>
        <p:nvSpPr>
          <p:cNvPr id="4" name="Date Placeholder 3"/>
          <p:cNvSpPr>
            <a:spLocks noGrp="1"/>
          </p:cNvSpPr>
          <p:nvPr>
            <p:ph type="dt" sz="half" idx="10"/>
          </p:nvPr>
        </p:nvSpPr>
        <p:spPr/>
        <p:txBody>
          <a:bodyPr/>
          <a:lstStyle>
            <a:lvl1pPr>
              <a:defRPr/>
            </a:lvl1pPr>
          </a:lstStyle>
          <a:p>
            <a:pPr>
              <a:defRPr/>
            </a:pPr>
            <a:fld id="{7420266F-2342-42B5-90D2-77A4DB2B282E}" type="datetime9">
              <a:rPr lang="hr-HR" smtClean="0"/>
              <a:pPr>
                <a:defRPr/>
              </a:pPr>
              <a:t>9.7.2025. 7:56:24</a:t>
            </a:fld>
            <a:endParaRPr lang="hr-HR"/>
          </a:p>
        </p:txBody>
      </p:sp>
      <p:sp>
        <p:nvSpPr>
          <p:cNvPr id="5" name="Footer Placeholder 4"/>
          <p:cNvSpPr>
            <a:spLocks noGrp="1"/>
          </p:cNvSpPr>
          <p:nvPr>
            <p:ph type="ftr" sz="quarter" idx="11"/>
          </p:nvPr>
        </p:nvSpPr>
        <p:spPr/>
        <p:txBody>
          <a:bodyPr/>
          <a:lstStyle>
            <a:lvl1pPr>
              <a:defRPr/>
            </a:lvl1pPr>
          </a:lstStyle>
          <a:p>
            <a:pPr>
              <a:defRPr/>
            </a:pPr>
            <a:endParaRPr lang="hr-HR"/>
          </a:p>
        </p:txBody>
      </p:sp>
      <p:sp>
        <p:nvSpPr>
          <p:cNvPr id="6" name="Slide Number Placeholder 5"/>
          <p:cNvSpPr>
            <a:spLocks noGrp="1"/>
          </p:cNvSpPr>
          <p:nvPr>
            <p:ph type="sldNum" sz="quarter" idx="12"/>
          </p:nvPr>
        </p:nvSpPr>
        <p:spPr/>
        <p:txBody>
          <a:bodyPr/>
          <a:lstStyle>
            <a:lvl1pPr>
              <a:defRPr/>
            </a:lvl1pPr>
          </a:lstStyle>
          <a:p>
            <a:pPr>
              <a:defRPr/>
            </a:pPr>
            <a:fld id="{5849BAD2-48A4-401A-B1BA-5698A20D7321}" type="slidenum">
              <a:rPr lang="hr-HR"/>
              <a:pPr>
                <a:defRPr/>
              </a:pPr>
              <a:t>‹#›</a:t>
            </a:fld>
            <a:endParaRPr lang="hr-H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lvl1pPr>
              <a:defRPr/>
            </a:lvl1pPr>
          </a:lstStyle>
          <a:p>
            <a:pPr>
              <a:defRPr/>
            </a:pPr>
            <a:fld id="{DF560A94-E6D5-4246-BB10-343B73EF99DE}" type="datetime9">
              <a:rPr lang="hr-HR" smtClean="0"/>
              <a:pPr>
                <a:defRPr/>
              </a:pPr>
              <a:t>9.7.2025. 7:56:24</a:t>
            </a:fld>
            <a:endParaRPr lang="hr-HR"/>
          </a:p>
        </p:txBody>
      </p:sp>
      <p:sp>
        <p:nvSpPr>
          <p:cNvPr id="5" name="Footer Placeholder 4"/>
          <p:cNvSpPr>
            <a:spLocks noGrp="1"/>
          </p:cNvSpPr>
          <p:nvPr>
            <p:ph type="ftr" sz="quarter" idx="11"/>
          </p:nvPr>
        </p:nvSpPr>
        <p:spPr/>
        <p:txBody>
          <a:bodyPr/>
          <a:lstStyle>
            <a:lvl1pPr>
              <a:defRPr/>
            </a:lvl1pPr>
          </a:lstStyle>
          <a:p>
            <a:pPr>
              <a:defRPr/>
            </a:pPr>
            <a:endParaRPr lang="hr-HR"/>
          </a:p>
        </p:txBody>
      </p:sp>
      <p:sp>
        <p:nvSpPr>
          <p:cNvPr id="6" name="Slide Number Placeholder 5"/>
          <p:cNvSpPr>
            <a:spLocks noGrp="1"/>
          </p:cNvSpPr>
          <p:nvPr>
            <p:ph type="sldNum" sz="quarter" idx="12"/>
          </p:nvPr>
        </p:nvSpPr>
        <p:spPr/>
        <p:txBody>
          <a:bodyPr/>
          <a:lstStyle>
            <a:lvl1pPr>
              <a:defRPr/>
            </a:lvl1pPr>
          </a:lstStyle>
          <a:p>
            <a:pPr>
              <a:defRPr/>
            </a:pPr>
            <a:fld id="{726EDE30-18AD-4F90-B299-EF7E45D5E2A9}" type="slidenum">
              <a:rPr lang="hr-HR"/>
              <a:pPr>
                <a:defRPr/>
              </a:pPr>
              <a:t>‹#›</a:t>
            </a:fld>
            <a:endParaRPr lang="hr-H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sz="half" idx="1"/>
          </p:nvPr>
        </p:nvSpPr>
        <p:spPr>
          <a:xfrm>
            <a:off x="457200" y="1785938"/>
            <a:ext cx="40386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4648200" y="1785938"/>
            <a:ext cx="40386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32F01A5-E65C-48E5-A52A-07FEA9156959}" type="datetime9">
              <a:rPr lang="hr-HR" smtClean="0"/>
              <a:pPr>
                <a:defRPr/>
              </a:pPr>
              <a:t>9.7.2025. 7:56:24</a:t>
            </a:fld>
            <a:endParaRPr lang="hr-HR"/>
          </a:p>
        </p:txBody>
      </p:sp>
      <p:sp>
        <p:nvSpPr>
          <p:cNvPr id="5" name="Footer Placeholder 4"/>
          <p:cNvSpPr>
            <a:spLocks noGrp="1"/>
          </p:cNvSpPr>
          <p:nvPr>
            <p:ph type="ftr" sz="quarter" idx="11"/>
          </p:nvPr>
        </p:nvSpPr>
        <p:spPr/>
        <p:txBody>
          <a:bodyPr/>
          <a:lstStyle>
            <a:lvl1pPr>
              <a:defRPr/>
            </a:lvl1pPr>
          </a:lstStyle>
          <a:p>
            <a:pPr>
              <a:defRPr/>
            </a:pPr>
            <a:endParaRPr lang="hr-HR"/>
          </a:p>
        </p:txBody>
      </p:sp>
      <p:sp>
        <p:nvSpPr>
          <p:cNvPr id="6" name="Slide Number Placeholder 5"/>
          <p:cNvSpPr>
            <a:spLocks noGrp="1"/>
          </p:cNvSpPr>
          <p:nvPr>
            <p:ph type="sldNum" sz="quarter" idx="12"/>
          </p:nvPr>
        </p:nvSpPr>
        <p:spPr/>
        <p:txBody>
          <a:bodyPr/>
          <a:lstStyle>
            <a:lvl1pPr>
              <a:defRPr/>
            </a:lvl1pPr>
          </a:lstStyle>
          <a:p>
            <a:pPr>
              <a:defRPr/>
            </a:pPr>
            <a:fld id="{8195B931-0D32-4EF2-86FD-6A389BB5B42C}" type="slidenum">
              <a:rPr lang="hr-HR"/>
              <a:pPr>
                <a:defRPr/>
              </a:pPr>
              <a:t>‹#›</a:t>
            </a:fld>
            <a:endParaRPr lang="hr-H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sz="half" idx="1"/>
          </p:nvPr>
        </p:nvSpPr>
        <p:spPr>
          <a:xfrm>
            <a:off x="457200" y="1785938"/>
            <a:ext cx="40386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4648200" y="1785938"/>
            <a:ext cx="40386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3"/>
          <p:cNvSpPr>
            <a:spLocks noGrp="1"/>
          </p:cNvSpPr>
          <p:nvPr>
            <p:ph type="dt" sz="half" idx="10"/>
          </p:nvPr>
        </p:nvSpPr>
        <p:spPr/>
        <p:txBody>
          <a:bodyPr/>
          <a:lstStyle>
            <a:lvl1pPr>
              <a:defRPr/>
            </a:lvl1pPr>
          </a:lstStyle>
          <a:p>
            <a:pPr>
              <a:defRPr/>
            </a:pPr>
            <a:fld id="{8A7FB4AF-876D-4202-BC5C-6A0FA0FA4F18}" type="datetime9">
              <a:rPr lang="hr-HR" smtClean="0"/>
              <a:pPr>
                <a:defRPr/>
              </a:pPr>
              <a:t>9.7.2025. 7:56:24</a:t>
            </a:fld>
            <a:endParaRPr lang="hr-HR"/>
          </a:p>
        </p:txBody>
      </p:sp>
      <p:sp>
        <p:nvSpPr>
          <p:cNvPr id="6" name="Footer Placeholder 4"/>
          <p:cNvSpPr>
            <a:spLocks noGrp="1"/>
          </p:cNvSpPr>
          <p:nvPr>
            <p:ph type="ftr" sz="quarter" idx="11"/>
          </p:nvPr>
        </p:nvSpPr>
        <p:spPr/>
        <p:txBody>
          <a:bodyPr/>
          <a:lstStyle>
            <a:lvl1pPr>
              <a:defRPr/>
            </a:lvl1pPr>
          </a:lstStyle>
          <a:p>
            <a:pPr>
              <a:defRPr/>
            </a:pPr>
            <a:endParaRPr lang="hr-HR"/>
          </a:p>
        </p:txBody>
      </p:sp>
      <p:sp>
        <p:nvSpPr>
          <p:cNvPr id="7" name="Slide Number Placeholder 5"/>
          <p:cNvSpPr>
            <a:spLocks noGrp="1"/>
          </p:cNvSpPr>
          <p:nvPr>
            <p:ph type="sldNum" sz="quarter" idx="12"/>
          </p:nvPr>
        </p:nvSpPr>
        <p:spPr/>
        <p:txBody>
          <a:bodyPr/>
          <a:lstStyle>
            <a:lvl1pPr>
              <a:defRPr/>
            </a:lvl1pPr>
          </a:lstStyle>
          <a:p>
            <a:pPr>
              <a:defRPr/>
            </a:pPr>
            <a:fld id="{4CFC31F3-F4FB-4F30-95F5-27025D5F1697}" type="slidenum">
              <a:rPr lang="hr-HR"/>
              <a:pPr>
                <a:defRPr/>
              </a:pPr>
              <a:t>‹#›</a:t>
            </a:fld>
            <a:endParaRPr lang="hr-H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3"/>
          <p:cNvSpPr>
            <a:spLocks noGrp="1"/>
          </p:cNvSpPr>
          <p:nvPr>
            <p:ph type="dt" sz="half" idx="10"/>
          </p:nvPr>
        </p:nvSpPr>
        <p:spPr/>
        <p:txBody>
          <a:bodyPr/>
          <a:lstStyle>
            <a:lvl1pPr>
              <a:defRPr/>
            </a:lvl1pPr>
          </a:lstStyle>
          <a:p>
            <a:pPr>
              <a:defRPr/>
            </a:pPr>
            <a:fld id="{4BF077A5-0A65-408A-A44D-4CC9E19538B5}" type="datetime9">
              <a:rPr lang="hr-HR" smtClean="0"/>
              <a:pPr>
                <a:defRPr/>
              </a:pPr>
              <a:t>9.7.2025. 7:56:24</a:t>
            </a:fld>
            <a:endParaRPr lang="hr-HR"/>
          </a:p>
        </p:txBody>
      </p:sp>
      <p:sp>
        <p:nvSpPr>
          <p:cNvPr id="8" name="Footer Placeholder 4"/>
          <p:cNvSpPr>
            <a:spLocks noGrp="1"/>
          </p:cNvSpPr>
          <p:nvPr>
            <p:ph type="ftr" sz="quarter" idx="11"/>
          </p:nvPr>
        </p:nvSpPr>
        <p:spPr/>
        <p:txBody>
          <a:bodyPr/>
          <a:lstStyle>
            <a:lvl1pPr>
              <a:defRPr/>
            </a:lvl1pPr>
          </a:lstStyle>
          <a:p>
            <a:pPr>
              <a:defRPr/>
            </a:pPr>
            <a:endParaRPr lang="hr-HR"/>
          </a:p>
        </p:txBody>
      </p:sp>
      <p:sp>
        <p:nvSpPr>
          <p:cNvPr id="9" name="Slide Number Placeholder 5"/>
          <p:cNvSpPr>
            <a:spLocks noGrp="1"/>
          </p:cNvSpPr>
          <p:nvPr>
            <p:ph type="sldNum" sz="quarter" idx="12"/>
          </p:nvPr>
        </p:nvSpPr>
        <p:spPr/>
        <p:txBody>
          <a:bodyPr/>
          <a:lstStyle>
            <a:lvl1pPr>
              <a:defRPr/>
            </a:lvl1pPr>
          </a:lstStyle>
          <a:p>
            <a:pPr>
              <a:defRPr/>
            </a:pPr>
            <a:fld id="{CE45E7CC-F747-4934-BCB2-3A3C30F89199}" type="slidenum">
              <a:rPr lang="hr-HR"/>
              <a:pPr>
                <a:defRPr/>
              </a:pPr>
              <a:t>‹#›</a:t>
            </a:fld>
            <a:endParaRPr lang="hr-H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Date Placeholder 3"/>
          <p:cNvSpPr>
            <a:spLocks noGrp="1"/>
          </p:cNvSpPr>
          <p:nvPr>
            <p:ph type="dt" sz="half" idx="10"/>
          </p:nvPr>
        </p:nvSpPr>
        <p:spPr/>
        <p:txBody>
          <a:bodyPr/>
          <a:lstStyle>
            <a:lvl1pPr>
              <a:defRPr/>
            </a:lvl1pPr>
          </a:lstStyle>
          <a:p>
            <a:pPr>
              <a:defRPr/>
            </a:pPr>
            <a:fld id="{7A2F7FF3-2580-426D-AE7C-1D3BF0100D5B}" type="datetime9">
              <a:rPr lang="hr-HR" smtClean="0"/>
              <a:pPr>
                <a:defRPr/>
              </a:pPr>
              <a:t>9.7.2025. 7:56:24</a:t>
            </a:fld>
            <a:endParaRPr lang="hr-HR"/>
          </a:p>
        </p:txBody>
      </p:sp>
      <p:sp>
        <p:nvSpPr>
          <p:cNvPr id="4" name="Footer Placeholder 4"/>
          <p:cNvSpPr>
            <a:spLocks noGrp="1"/>
          </p:cNvSpPr>
          <p:nvPr>
            <p:ph type="ftr" sz="quarter" idx="11"/>
          </p:nvPr>
        </p:nvSpPr>
        <p:spPr/>
        <p:txBody>
          <a:bodyPr/>
          <a:lstStyle>
            <a:lvl1pPr>
              <a:defRPr/>
            </a:lvl1pPr>
          </a:lstStyle>
          <a:p>
            <a:pPr>
              <a:defRPr/>
            </a:pPr>
            <a:endParaRPr lang="hr-HR"/>
          </a:p>
        </p:txBody>
      </p:sp>
      <p:sp>
        <p:nvSpPr>
          <p:cNvPr id="5" name="Slide Number Placeholder 5"/>
          <p:cNvSpPr>
            <a:spLocks noGrp="1"/>
          </p:cNvSpPr>
          <p:nvPr>
            <p:ph type="sldNum" sz="quarter" idx="12"/>
          </p:nvPr>
        </p:nvSpPr>
        <p:spPr/>
        <p:txBody>
          <a:bodyPr/>
          <a:lstStyle>
            <a:lvl1pPr>
              <a:defRPr/>
            </a:lvl1pPr>
          </a:lstStyle>
          <a:p>
            <a:pPr>
              <a:defRPr/>
            </a:pPr>
            <a:fld id="{D6DAE80A-9029-4BFF-BDE7-4821B9CC2048}" type="slidenum">
              <a:rPr lang="hr-HR"/>
              <a:pPr>
                <a:defRPr/>
              </a:pPr>
              <a:t>‹#›</a:t>
            </a:fld>
            <a:endParaRPr lang="hr-H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C4F1B7C-228D-4341-BCD7-8736BAE7308B}" type="datetime9">
              <a:rPr lang="hr-HR" smtClean="0"/>
              <a:pPr>
                <a:defRPr/>
              </a:pPr>
              <a:t>9.7.2025. 7:56:24</a:t>
            </a:fld>
            <a:endParaRPr lang="hr-HR"/>
          </a:p>
        </p:txBody>
      </p:sp>
      <p:sp>
        <p:nvSpPr>
          <p:cNvPr id="3" name="Footer Placeholder 4"/>
          <p:cNvSpPr>
            <a:spLocks noGrp="1"/>
          </p:cNvSpPr>
          <p:nvPr>
            <p:ph type="ftr" sz="quarter" idx="11"/>
          </p:nvPr>
        </p:nvSpPr>
        <p:spPr/>
        <p:txBody>
          <a:bodyPr/>
          <a:lstStyle>
            <a:lvl1pPr>
              <a:defRPr/>
            </a:lvl1pPr>
          </a:lstStyle>
          <a:p>
            <a:pPr>
              <a:defRPr/>
            </a:pPr>
            <a:endParaRPr lang="hr-HR"/>
          </a:p>
        </p:txBody>
      </p:sp>
      <p:sp>
        <p:nvSpPr>
          <p:cNvPr id="4" name="Slide Number Placeholder 5"/>
          <p:cNvSpPr>
            <a:spLocks noGrp="1"/>
          </p:cNvSpPr>
          <p:nvPr>
            <p:ph type="sldNum" sz="quarter" idx="12"/>
          </p:nvPr>
        </p:nvSpPr>
        <p:spPr/>
        <p:txBody>
          <a:bodyPr/>
          <a:lstStyle>
            <a:lvl1pPr>
              <a:defRPr/>
            </a:lvl1pPr>
          </a:lstStyle>
          <a:p>
            <a:pPr>
              <a:defRPr/>
            </a:pPr>
            <a:fld id="{03B16299-2945-469C-9080-2650C9F45791}" type="slidenum">
              <a:rPr lang="hr-HR"/>
              <a:pPr>
                <a:defRPr/>
              </a:pPr>
              <a:t>‹#›</a:t>
            </a:fld>
            <a:endParaRPr lang="hr-H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209C4-1FA8-4B2C-910B-6FA5C0008063}" type="datetime9">
              <a:rPr lang="hr-HR" smtClean="0"/>
              <a:pPr>
                <a:defRPr/>
              </a:pPr>
              <a:t>9.7.2025. 7:56:24</a:t>
            </a:fld>
            <a:endParaRPr lang="hr-HR"/>
          </a:p>
        </p:txBody>
      </p:sp>
      <p:sp>
        <p:nvSpPr>
          <p:cNvPr id="6" name="Footer Placeholder 4"/>
          <p:cNvSpPr>
            <a:spLocks noGrp="1"/>
          </p:cNvSpPr>
          <p:nvPr>
            <p:ph type="ftr" sz="quarter" idx="11"/>
          </p:nvPr>
        </p:nvSpPr>
        <p:spPr/>
        <p:txBody>
          <a:bodyPr/>
          <a:lstStyle>
            <a:lvl1pPr>
              <a:defRPr/>
            </a:lvl1pPr>
          </a:lstStyle>
          <a:p>
            <a:pPr>
              <a:defRPr/>
            </a:pPr>
            <a:endParaRPr lang="hr-HR"/>
          </a:p>
        </p:txBody>
      </p:sp>
      <p:sp>
        <p:nvSpPr>
          <p:cNvPr id="7" name="Slide Number Placeholder 5"/>
          <p:cNvSpPr>
            <a:spLocks noGrp="1"/>
          </p:cNvSpPr>
          <p:nvPr>
            <p:ph type="sldNum" sz="quarter" idx="12"/>
          </p:nvPr>
        </p:nvSpPr>
        <p:spPr/>
        <p:txBody>
          <a:bodyPr/>
          <a:lstStyle>
            <a:lvl1pPr>
              <a:defRPr/>
            </a:lvl1pPr>
          </a:lstStyle>
          <a:p>
            <a:pPr>
              <a:defRPr/>
            </a:pPr>
            <a:fld id="{AE2D8068-B54B-47C2-809B-3E9B9492A16C}" type="slidenum">
              <a:rPr lang="hr-HR"/>
              <a:pPr>
                <a:defRPr/>
              </a:pPr>
              <a:t>‹#›</a:t>
            </a:fld>
            <a:endParaRPr lang="hr-H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56C62B7-BF7D-4B95-A333-A8E13A0A9E9D}" type="datetime9">
              <a:rPr lang="hr-HR" smtClean="0"/>
              <a:pPr>
                <a:defRPr/>
              </a:pPr>
              <a:t>9.7.2025. 7:56:24</a:t>
            </a:fld>
            <a:endParaRPr lang="hr-HR"/>
          </a:p>
        </p:txBody>
      </p:sp>
      <p:sp>
        <p:nvSpPr>
          <p:cNvPr id="6" name="Footer Placeholder 4"/>
          <p:cNvSpPr>
            <a:spLocks noGrp="1"/>
          </p:cNvSpPr>
          <p:nvPr>
            <p:ph type="ftr" sz="quarter" idx="11"/>
          </p:nvPr>
        </p:nvSpPr>
        <p:spPr/>
        <p:txBody>
          <a:bodyPr/>
          <a:lstStyle>
            <a:lvl1pPr>
              <a:defRPr/>
            </a:lvl1pPr>
          </a:lstStyle>
          <a:p>
            <a:pPr>
              <a:defRPr/>
            </a:pPr>
            <a:endParaRPr lang="hr-HR"/>
          </a:p>
        </p:txBody>
      </p:sp>
      <p:sp>
        <p:nvSpPr>
          <p:cNvPr id="7" name="Slide Number Placeholder 5"/>
          <p:cNvSpPr>
            <a:spLocks noGrp="1"/>
          </p:cNvSpPr>
          <p:nvPr>
            <p:ph type="sldNum" sz="quarter" idx="12"/>
          </p:nvPr>
        </p:nvSpPr>
        <p:spPr/>
        <p:txBody>
          <a:bodyPr/>
          <a:lstStyle>
            <a:lvl1pPr>
              <a:defRPr/>
            </a:lvl1pPr>
          </a:lstStyle>
          <a:p>
            <a:pPr>
              <a:defRPr/>
            </a:pPr>
            <a:fld id="{F0D832FC-7BDE-4EF3-B960-F39CFCEF27C0}" type="slidenum">
              <a:rPr lang="hr-HR"/>
              <a:pPr>
                <a:defRPr/>
              </a:pPr>
              <a:t>‹#›</a:t>
            </a:fld>
            <a:endParaRPr lang="hr-H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lvl1pPr>
              <a:defRPr/>
            </a:lvl1pPr>
          </a:lstStyle>
          <a:p>
            <a:pPr>
              <a:defRPr/>
            </a:pPr>
            <a:fld id="{2D0268EC-8B8F-4D74-99A1-E88687CD3994}" type="datetime9">
              <a:rPr lang="hr-HR" smtClean="0"/>
              <a:pPr>
                <a:defRPr/>
              </a:pPr>
              <a:t>9.7.2025. 7:56:24</a:t>
            </a:fld>
            <a:endParaRPr lang="hr-HR"/>
          </a:p>
        </p:txBody>
      </p:sp>
      <p:sp>
        <p:nvSpPr>
          <p:cNvPr id="5" name="Footer Placeholder 4"/>
          <p:cNvSpPr>
            <a:spLocks noGrp="1"/>
          </p:cNvSpPr>
          <p:nvPr>
            <p:ph type="ftr" sz="quarter" idx="11"/>
          </p:nvPr>
        </p:nvSpPr>
        <p:spPr/>
        <p:txBody>
          <a:bodyPr/>
          <a:lstStyle>
            <a:lvl1pPr>
              <a:defRPr/>
            </a:lvl1pPr>
          </a:lstStyle>
          <a:p>
            <a:pPr>
              <a:defRPr/>
            </a:pPr>
            <a:endParaRPr lang="hr-HR"/>
          </a:p>
        </p:txBody>
      </p:sp>
      <p:sp>
        <p:nvSpPr>
          <p:cNvPr id="6" name="Slide Number Placeholder 5"/>
          <p:cNvSpPr>
            <a:spLocks noGrp="1"/>
          </p:cNvSpPr>
          <p:nvPr>
            <p:ph type="sldNum" sz="quarter" idx="12"/>
          </p:nvPr>
        </p:nvSpPr>
        <p:spPr/>
        <p:txBody>
          <a:bodyPr/>
          <a:lstStyle>
            <a:lvl1pPr>
              <a:defRPr/>
            </a:lvl1pPr>
          </a:lstStyle>
          <a:p>
            <a:pPr>
              <a:defRPr/>
            </a:pPr>
            <a:fld id="{C1F8E3E7-2EF2-4BDF-B95F-22352739F49F}" type="slidenum">
              <a:rPr lang="hr-HR"/>
              <a:pPr>
                <a:defRPr/>
              </a:pPr>
              <a:t>‹#›</a:t>
            </a:fld>
            <a:endParaRPr lang="hr-H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613" y="71438"/>
            <a:ext cx="2135187" cy="6572250"/>
          </a:xfr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142875" y="71438"/>
            <a:ext cx="6256338" cy="6572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lvl1pPr>
              <a:defRPr/>
            </a:lvl1pPr>
          </a:lstStyle>
          <a:p>
            <a:pPr>
              <a:defRPr/>
            </a:pPr>
            <a:fld id="{0E65EC60-D0B0-41D1-99EC-2CCC7BADBF7A}" type="datetime9">
              <a:rPr lang="hr-HR" smtClean="0"/>
              <a:pPr>
                <a:defRPr/>
              </a:pPr>
              <a:t>9.7.2025. 7:56:24</a:t>
            </a:fld>
            <a:endParaRPr lang="hr-HR"/>
          </a:p>
        </p:txBody>
      </p:sp>
      <p:sp>
        <p:nvSpPr>
          <p:cNvPr id="5" name="Footer Placeholder 4"/>
          <p:cNvSpPr>
            <a:spLocks noGrp="1"/>
          </p:cNvSpPr>
          <p:nvPr>
            <p:ph type="ftr" sz="quarter" idx="11"/>
          </p:nvPr>
        </p:nvSpPr>
        <p:spPr/>
        <p:txBody>
          <a:bodyPr/>
          <a:lstStyle>
            <a:lvl1pPr>
              <a:defRPr/>
            </a:lvl1pPr>
          </a:lstStyle>
          <a:p>
            <a:pPr>
              <a:defRPr/>
            </a:pPr>
            <a:endParaRPr lang="hr-HR"/>
          </a:p>
        </p:txBody>
      </p:sp>
      <p:sp>
        <p:nvSpPr>
          <p:cNvPr id="6" name="Slide Number Placeholder 5"/>
          <p:cNvSpPr>
            <a:spLocks noGrp="1"/>
          </p:cNvSpPr>
          <p:nvPr>
            <p:ph type="sldNum" sz="quarter" idx="12"/>
          </p:nvPr>
        </p:nvSpPr>
        <p:spPr/>
        <p:txBody>
          <a:bodyPr/>
          <a:lstStyle>
            <a:lvl1pPr>
              <a:defRPr/>
            </a:lvl1pPr>
          </a:lstStyle>
          <a:p>
            <a:pPr>
              <a:defRPr/>
            </a:pPr>
            <a:fld id="{F2F10819-FE03-4666-AB9C-B28A1722B1CC}" type="slidenum">
              <a:rPr lang="hr-HR"/>
              <a:pPr>
                <a:defRPr/>
              </a:pPr>
              <a:t>‹#›</a:t>
            </a:fld>
            <a:endParaRPr lang="hr-H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hr-HR"/>
          </a:p>
        </p:txBody>
      </p:sp>
      <p:sp>
        <p:nvSpPr>
          <p:cNvPr id="3" name="SmartArt Placeholder 2"/>
          <p:cNvSpPr>
            <a:spLocks noGrp="1"/>
          </p:cNvSpPr>
          <p:nvPr>
            <p:ph type="dgm" idx="1"/>
          </p:nvPr>
        </p:nvSpPr>
        <p:spPr>
          <a:xfrm>
            <a:off x="457200" y="1600200"/>
            <a:ext cx="8229600" cy="4530725"/>
          </a:xfrm>
        </p:spPr>
        <p:txBody>
          <a:bodyPr/>
          <a:lstStyle/>
          <a:p>
            <a:pPr lvl="0"/>
            <a:endParaRPr lang="hr-HR" noProof="0"/>
          </a:p>
        </p:txBody>
      </p:sp>
      <p:sp>
        <p:nvSpPr>
          <p:cNvPr id="4" name="Date Placeholder 3"/>
          <p:cNvSpPr>
            <a:spLocks noGrp="1"/>
          </p:cNvSpPr>
          <p:nvPr>
            <p:ph type="dt" sz="half" idx="10"/>
          </p:nvPr>
        </p:nvSpPr>
        <p:spPr>
          <a:xfrm>
            <a:off x="457200" y="6248400"/>
            <a:ext cx="2133600" cy="457200"/>
          </a:xfrm>
        </p:spPr>
        <p:txBody>
          <a:bodyPr/>
          <a:lstStyle>
            <a:lvl1pPr>
              <a:defRPr/>
            </a:lvl1pPr>
          </a:lstStyle>
          <a:p>
            <a:pPr>
              <a:defRPr/>
            </a:pPr>
            <a:fld id="{EF8CBB11-306E-49D9-BB68-56BF0D9A7EBC}" type="datetime9">
              <a:rPr lang="hr-HR" smtClean="0"/>
              <a:pPr>
                <a:defRPr/>
              </a:pPr>
              <a:t>9.7.2025. 7:56:24</a:t>
            </a:fld>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pPr>
              <a:defRPr/>
            </a:pPr>
            <a:fld id="{B5E25338-57FC-48B9-8439-E35D1DF7C49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hr-HR"/>
          </a:p>
        </p:txBody>
      </p:sp>
      <p:sp>
        <p:nvSpPr>
          <p:cNvPr id="4" name="Date Placeholder 3"/>
          <p:cNvSpPr>
            <a:spLocks noGrp="1"/>
          </p:cNvSpPr>
          <p:nvPr>
            <p:ph type="dt" sz="half" idx="10"/>
          </p:nvPr>
        </p:nvSpPr>
        <p:spPr/>
        <p:txBody>
          <a:bodyPr/>
          <a:lstStyle>
            <a:lvl1pPr>
              <a:defRPr/>
            </a:lvl1pPr>
          </a:lstStyle>
          <a:p>
            <a:pPr>
              <a:defRPr/>
            </a:pPr>
            <a:fld id="{B2A5BD97-CD10-4CBE-A2B6-B483DBE1AFE7}" type="datetime9">
              <a:rPr lang="hr-HR" smtClean="0"/>
              <a:pPr>
                <a:defRPr/>
              </a:pPr>
              <a:t>9.7.2025. 7:56:24</a:t>
            </a:fld>
            <a:endParaRPr lang="hr-HR"/>
          </a:p>
        </p:txBody>
      </p:sp>
      <p:sp>
        <p:nvSpPr>
          <p:cNvPr id="5" name="Footer Placeholder 4"/>
          <p:cNvSpPr>
            <a:spLocks noGrp="1"/>
          </p:cNvSpPr>
          <p:nvPr>
            <p:ph type="ftr" sz="quarter" idx="11"/>
          </p:nvPr>
        </p:nvSpPr>
        <p:spPr/>
        <p:txBody>
          <a:bodyPr/>
          <a:lstStyle>
            <a:lvl1pPr>
              <a:defRPr/>
            </a:lvl1pPr>
          </a:lstStyle>
          <a:p>
            <a:pPr>
              <a:defRPr/>
            </a:pPr>
            <a:endParaRPr lang="hr-HR"/>
          </a:p>
        </p:txBody>
      </p:sp>
      <p:sp>
        <p:nvSpPr>
          <p:cNvPr id="6" name="Slide Number Placeholder 5"/>
          <p:cNvSpPr>
            <a:spLocks noGrp="1"/>
          </p:cNvSpPr>
          <p:nvPr>
            <p:ph type="sldNum" sz="quarter" idx="12"/>
          </p:nvPr>
        </p:nvSpPr>
        <p:spPr/>
        <p:txBody>
          <a:bodyPr/>
          <a:lstStyle>
            <a:lvl1pPr>
              <a:defRPr/>
            </a:lvl1pPr>
          </a:lstStyle>
          <a:p>
            <a:pPr>
              <a:defRPr/>
            </a:pPr>
            <a:fld id="{75F8E840-31B0-4840-B8E7-13B92580272F}" type="slidenum">
              <a:rPr lang="hr-HR"/>
              <a:pPr>
                <a:defRPr/>
              </a:pPr>
              <a:t>‹#›</a:t>
            </a:fld>
            <a:endParaRPr lang="hr-H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lvl1pPr>
              <a:defRPr/>
            </a:lvl1pPr>
          </a:lstStyle>
          <a:p>
            <a:pPr>
              <a:defRPr/>
            </a:pPr>
            <a:fld id="{E0CD1926-7990-4CF7-9CA0-6FA38353DC10}" type="datetime9">
              <a:rPr lang="hr-HR" smtClean="0"/>
              <a:pPr>
                <a:defRPr/>
              </a:pPr>
              <a:t>9.7.2025. 7:56:24</a:t>
            </a:fld>
            <a:endParaRPr lang="hr-HR"/>
          </a:p>
        </p:txBody>
      </p:sp>
      <p:sp>
        <p:nvSpPr>
          <p:cNvPr id="5" name="Footer Placeholder 4"/>
          <p:cNvSpPr>
            <a:spLocks noGrp="1"/>
          </p:cNvSpPr>
          <p:nvPr>
            <p:ph type="ftr" sz="quarter" idx="11"/>
          </p:nvPr>
        </p:nvSpPr>
        <p:spPr/>
        <p:txBody>
          <a:bodyPr/>
          <a:lstStyle>
            <a:lvl1pPr>
              <a:defRPr/>
            </a:lvl1pPr>
          </a:lstStyle>
          <a:p>
            <a:pPr>
              <a:defRPr/>
            </a:pPr>
            <a:endParaRPr lang="hr-HR"/>
          </a:p>
        </p:txBody>
      </p:sp>
      <p:sp>
        <p:nvSpPr>
          <p:cNvPr id="6" name="Slide Number Placeholder 5"/>
          <p:cNvSpPr>
            <a:spLocks noGrp="1"/>
          </p:cNvSpPr>
          <p:nvPr>
            <p:ph type="sldNum" sz="quarter" idx="12"/>
          </p:nvPr>
        </p:nvSpPr>
        <p:spPr/>
        <p:txBody>
          <a:bodyPr/>
          <a:lstStyle>
            <a:lvl1pPr>
              <a:defRPr/>
            </a:lvl1pPr>
          </a:lstStyle>
          <a:p>
            <a:pPr>
              <a:defRPr/>
            </a:pPr>
            <a:fld id="{F7451E93-2480-4A53-95FA-A587E706D543}" type="slidenum">
              <a:rPr lang="hr-HR"/>
              <a:pPr>
                <a:defRPr/>
              </a:pPr>
              <a:t>‹#›</a:t>
            </a:fld>
            <a:endParaRPr lang="hr-H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95E6C38-84B7-4476-B91D-DC1773D2CC34}" type="datetime9">
              <a:rPr lang="hr-HR" smtClean="0"/>
              <a:pPr>
                <a:defRPr/>
              </a:pPr>
              <a:t>9.7.2025. 7:56:24</a:t>
            </a:fld>
            <a:endParaRPr lang="hr-HR"/>
          </a:p>
        </p:txBody>
      </p:sp>
      <p:sp>
        <p:nvSpPr>
          <p:cNvPr id="5" name="Footer Placeholder 4"/>
          <p:cNvSpPr>
            <a:spLocks noGrp="1"/>
          </p:cNvSpPr>
          <p:nvPr>
            <p:ph type="ftr" sz="quarter" idx="11"/>
          </p:nvPr>
        </p:nvSpPr>
        <p:spPr/>
        <p:txBody>
          <a:bodyPr/>
          <a:lstStyle>
            <a:lvl1pPr>
              <a:defRPr/>
            </a:lvl1pPr>
          </a:lstStyle>
          <a:p>
            <a:pPr>
              <a:defRPr/>
            </a:pPr>
            <a:endParaRPr lang="hr-HR"/>
          </a:p>
        </p:txBody>
      </p:sp>
      <p:sp>
        <p:nvSpPr>
          <p:cNvPr id="6" name="Slide Number Placeholder 5"/>
          <p:cNvSpPr>
            <a:spLocks noGrp="1"/>
          </p:cNvSpPr>
          <p:nvPr>
            <p:ph type="sldNum" sz="quarter" idx="12"/>
          </p:nvPr>
        </p:nvSpPr>
        <p:spPr/>
        <p:txBody>
          <a:bodyPr/>
          <a:lstStyle>
            <a:lvl1pPr>
              <a:defRPr/>
            </a:lvl1pPr>
          </a:lstStyle>
          <a:p>
            <a:pPr>
              <a:defRPr/>
            </a:pPr>
            <a:fld id="{22F40BBE-2E62-4F18-9AB7-0168670B4323}" type="slidenum">
              <a:rPr lang="hr-HR"/>
              <a:pPr>
                <a:defRPr/>
              </a:pPr>
              <a:t>‹#›</a:t>
            </a:fld>
            <a:endParaRPr lang="hr-H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sz="half" idx="1"/>
          </p:nvPr>
        </p:nvSpPr>
        <p:spPr>
          <a:xfrm>
            <a:off x="457200" y="1785938"/>
            <a:ext cx="40386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4648200" y="1785938"/>
            <a:ext cx="40386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3"/>
          <p:cNvSpPr>
            <a:spLocks noGrp="1"/>
          </p:cNvSpPr>
          <p:nvPr>
            <p:ph type="dt" sz="half" idx="10"/>
          </p:nvPr>
        </p:nvSpPr>
        <p:spPr/>
        <p:txBody>
          <a:bodyPr/>
          <a:lstStyle>
            <a:lvl1pPr>
              <a:defRPr/>
            </a:lvl1pPr>
          </a:lstStyle>
          <a:p>
            <a:pPr>
              <a:defRPr/>
            </a:pPr>
            <a:fld id="{4740AFE3-F2A9-4EBE-8DE9-48DD47287148}" type="datetime9">
              <a:rPr lang="hr-HR" smtClean="0"/>
              <a:pPr>
                <a:defRPr/>
              </a:pPr>
              <a:t>9.7.2025. 7:56:24</a:t>
            </a:fld>
            <a:endParaRPr lang="hr-HR"/>
          </a:p>
        </p:txBody>
      </p:sp>
      <p:sp>
        <p:nvSpPr>
          <p:cNvPr id="6" name="Footer Placeholder 4"/>
          <p:cNvSpPr>
            <a:spLocks noGrp="1"/>
          </p:cNvSpPr>
          <p:nvPr>
            <p:ph type="ftr" sz="quarter" idx="11"/>
          </p:nvPr>
        </p:nvSpPr>
        <p:spPr/>
        <p:txBody>
          <a:bodyPr/>
          <a:lstStyle>
            <a:lvl1pPr>
              <a:defRPr/>
            </a:lvl1pPr>
          </a:lstStyle>
          <a:p>
            <a:pPr>
              <a:defRPr/>
            </a:pPr>
            <a:endParaRPr lang="hr-HR"/>
          </a:p>
        </p:txBody>
      </p:sp>
      <p:sp>
        <p:nvSpPr>
          <p:cNvPr id="7" name="Slide Number Placeholder 5"/>
          <p:cNvSpPr>
            <a:spLocks noGrp="1"/>
          </p:cNvSpPr>
          <p:nvPr>
            <p:ph type="sldNum" sz="quarter" idx="12"/>
          </p:nvPr>
        </p:nvSpPr>
        <p:spPr/>
        <p:txBody>
          <a:bodyPr/>
          <a:lstStyle>
            <a:lvl1pPr>
              <a:defRPr/>
            </a:lvl1pPr>
          </a:lstStyle>
          <a:p>
            <a:pPr>
              <a:defRPr/>
            </a:pPr>
            <a:fld id="{D615DF45-5620-41C2-BD1B-64678165072A}" type="slidenum">
              <a:rPr lang="hr-HR"/>
              <a:pPr>
                <a:defRPr/>
              </a:pPr>
              <a:t>‹#›</a:t>
            </a:fld>
            <a:endParaRPr lang="hr-H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3"/>
          <p:cNvSpPr>
            <a:spLocks noGrp="1"/>
          </p:cNvSpPr>
          <p:nvPr>
            <p:ph type="dt" sz="half" idx="10"/>
          </p:nvPr>
        </p:nvSpPr>
        <p:spPr/>
        <p:txBody>
          <a:bodyPr/>
          <a:lstStyle>
            <a:lvl1pPr>
              <a:defRPr/>
            </a:lvl1pPr>
          </a:lstStyle>
          <a:p>
            <a:pPr>
              <a:defRPr/>
            </a:pPr>
            <a:fld id="{28A64266-1914-44C4-A85E-A1DE40644A00}" type="datetime9">
              <a:rPr lang="hr-HR" smtClean="0"/>
              <a:pPr>
                <a:defRPr/>
              </a:pPr>
              <a:t>9.7.2025. 7:56:24</a:t>
            </a:fld>
            <a:endParaRPr lang="hr-HR"/>
          </a:p>
        </p:txBody>
      </p:sp>
      <p:sp>
        <p:nvSpPr>
          <p:cNvPr id="8" name="Footer Placeholder 4"/>
          <p:cNvSpPr>
            <a:spLocks noGrp="1"/>
          </p:cNvSpPr>
          <p:nvPr>
            <p:ph type="ftr" sz="quarter" idx="11"/>
          </p:nvPr>
        </p:nvSpPr>
        <p:spPr/>
        <p:txBody>
          <a:bodyPr/>
          <a:lstStyle>
            <a:lvl1pPr>
              <a:defRPr/>
            </a:lvl1pPr>
          </a:lstStyle>
          <a:p>
            <a:pPr>
              <a:defRPr/>
            </a:pPr>
            <a:endParaRPr lang="hr-HR"/>
          </a:p>
        </p:txBody>
      </p:sp>
      <p:sp>
        <p:nvSpPr>
          <p:cNvPr id="9" name="Slide Number Placeholder 5"/>
          <p:cNvSpPr>
            <a:spLocks noGrp="1"/>
          </p:cNvSpPr>
          <p:nvPr>
            <p:ph type="sldNum" sz="quarter" idx="12"/>
          </p:nvPr>
        </p:nvSpPr>
        <p:spPr/>
        <p:txBody>
          <a:bodyPr/>
          <a:lstStyle>
            <a:lvl1pPr>
              <a:defRPr/>
            </a:lvl1pPr>
          </a:lstStyle>
          <a:p>
            <a:pPr>
              <a:defRPr/>
            </a:pPr>
            <a:fld id="{1F12A1E6-F6FB-45D3-AAA1-CBE3C870E695}" type="slidenum">
              <a:rPr lang="hr-HR"/>
              <a:pPr>
                <a:defRPr/>
              </a:pPr>
              <a:t>‹#›</a:t>
            </a:fld>
            <a:endParaRPr lang="hr-H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Date Placeholder 3"/>
          <p:cNvSpPr>
            <a:spLocks noGrp="1"/>
          </p:cNvSpPr>
          <p:nvPr>
            <p:ph type="dt" sz="half" idx="10"/>
          </p:nvPr>
        </p:nvSpPr>
        <p:spPr/>
        <p:txBody>
          <a:bodyPr/>
          <a:lstStyle>
            <a:lvl1pPr>
              <a:defRPr/>
            </a:lvl1pPr>
          </a:lstStyle>
          <a:p>
            <a:pPr>
              <a:defRPr/>
            </a:pPr>
            <a:fld id="{DD618FF9-CD1C-4C32-9088-D51AE642AFCF}" type="datetime9">
              <a:rPr lang="hr-HR" smtClean="0"/>
              <a:pPr>
                <a:defRPr/>
              </a:pPr>
              <a:t>9.7.2025. 7:56:24</a:t>
            </a:fld>
            <a:endParaRPr lang="hr-HR"/>
          </a:p>
        </p:txBody>
      </p:sp>
      <p:sp>
        <p:nvSpPr>
          <p:cNvPr id="4" name="Footer Placeholder 4"/>
          <p:cNvSpPr>
            <a:spLocks noGrp="1"/>
          </p:cNvSpPr>
          <p:nvPr>
            <p:ph type="ftr" sz="quarter" idx="11"/>
          </p:nvPr>
        </p:nvSpPr>
        <p:spPr/>
        <p:txBody>
          <a:bodyPr/>
          <a:lstStyle>
            <a:lvl1pPr>
              <a:defRPr/>
            </a:lvl1pPr>
          </a:lstStyle>
          <a:p>
            <a:pPr>
              <a:defRPr/>
            </a:pPr>
            <a:endParaRPr lang="hr-HR"/>
          </a:p>
        </p:txBody>
      </p:sp>
      <p:sp>
        <p:nvSpPr>
          <p:cNvPr id="5" name="Slide Number Placeholder 5"/>
          <p:cNvSpPr>
            <a:spLocks noGrp="1"/>
          </p:cNvSpPr>
          <p:nvPr>
            <p:ph type="sldNum" sz="quarter" idx="12"/>
          </p:nvPr>
        </p:nvSpPr>
        <p:spPr/>
        <p:txBody>
          <a:bodyPr/>
          <a:lstStyle>
            <a:lvl1pPr>
              <a:defRPr/>
            </a:lvl1pPr>
          </a:lstStyle>
          <a:p>
            <a:pPr>
              <a:defRPr/>
            </a:pPr>
            <a:fld id="{C3FE19A0-E14C-4699-BFEA-210A7BEB2487}" type="slidenum">
              <a:rPr lang="hr-HR"/>
              <a:pPr>
                <a:defRPr/>
              </a:pPr>
              <a:t>‹#›</a:t>
            </a:fld>
            <a:endParaRPr lang="hr-H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26CCB4E-0B49-4F3D-9CD1-476C270BFC53}" type="datetime9">
              <a:rPr lang="hr-HR" smtClean="0"/>
              <a:pPr>
                <a:defRPr/>
              </a:pPr>
              <a:t>9.7.2025. 7:56:24</a:t>
            </a:fld>
            <a:endParaRPr lang="hr-HR"/>
          </a:p>
        </p:txBody>
      </p:sp>
      <p:sp>
        <p:nvSpPr>
          <p:cNvPr id="3" name="Footer Placeholder 4"/>
          <p:cNvSpPr>
            <a:spLocks noGrp="1"/>
          </p:cNvSpPr>
          <p:nvPr>
            <p:ph type="ftr" sz="quarter" idx="11"/>
          </p:nvPr>
        </p:nvSpPr>
        <p:spPr/>
        <p:txBody>
          <a:bodyPr/>
          <a:lstStyle>
            <a:lvl1pPr>
              <a:defRPr/>
            </a:lvl1pPr>
          </a:lstStyle>
          <a:p>
            <a:pPr>
              <a:defRPr/>
            </a:pPr>
            <a:endParaRPr lang="hr-HR"/>
          </a:p>
        </p:txBody>
      </p:sp>
      <p:sp>
        <p:nvSpPr>
          <p:cNvPr id="4" name="Slide Number Placeholder 5"/>
          <p:cNvSpPr>
            <a:spLocks noGrp="1"/>
          </p:cNvSpPr>
          <p:nvPr>
            <p:ph type="sldNum" sz="quarter" idx="12"/>
          </p:nvPr>
        </p:nvSpPr>
        <p:spPr/>
        <p:txBody>
          <a:bodyPr/>
          <a:lstStyle>
            <a:lvl1pPr>
              <a:defRPr/>
            </a:lvl1pPr>
          </a:lstStyle>
          <a:p>
            <a:pPr>
              <a:defRPr/>
            </a:pPr>
            <a:fld id="{80E9EF56-A410-45D1-904A-15B13205CF8A}" type="slidenum">
              <a:rPr lang="hr-HR"/>
              <a:pPr>
                <a:defRPr/>
              </a:pPr>
              <a:t>‹#›</a:t>
            </a:fld>
            <a:endParaRPr lang="hr-H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173603D-FE63-49D4-923D-80451B26EE49}" type="datetime9">
              <a:rPr lang="hr-HR" smtClean="0"/>
              <a:pPr>
                <a:defRPr/>
              </a:pPr>
              <a:t>9.7.2025. 7:56:24</a:t>
            </a:fld>
            <a:endParaRPr lang="hr-HR"/>
          </a:p>
        </p:txBody>
      </p:sp>
      <p:sp>
        <p:nvSpPr>
          <p:cNvPr id="6" name="Footer Placeholder 4"/>
          <p:cNvSpPr>
            <a:spLocks noGrp="1"/>
          </p:cNvSpPr>
          <p:nvPr>
            <p:ph type="ftr" sz="quarter" idx="11"/>
          </p:nvPr>
        </p:nvSpPr>
        <p:spPr/>
        <p:txBody>
          <a:bodyPr/>
          <a:lstStyle>
            <a:lvl1pPr>
              <a:defRPr/>
            </a:lvl1pPr>
          </a:lstStyle>
          <a:p>
            <a:pPr>
              <a:defRPr/>
            </a:pPr>
            <a:endParaRPr lang="hr-HR"/>
          </a:p>
        </p:txBody>
      </p:sp>
      <p:sp>
        <p:nvSpPr>
          <p:cNvPr id="7" name="Slide Number Placeholder 5"/>
          <p:cNvSpPr>
            <a:spLocks noGrp="1"/>
          </p:cNvSpPr>
          <p:nvPr>
            <p:ph type="sldNum" sz="quarter" idx="12"/>
          </p:nvPr>
        </p:nvSpPr>
        <p:spPr/>
        <p:txBody>
          <a:bodyPr/>
          <a:lstStyle>
            <a:lvl1pPr>
              <a:defRPr/>
            </a:lvl1pPr>
          </a:lstStyle>
          <a:p>
            <a:pPr>
              <a:defRPr/>
            </a:pPr>
            <a:fld id="{A571C3CE-E94A-4F78-9344-4D053944017E}" type="slidenum">
              <a:rPr lang="hr-HR"/>
              <a:pPr>
                <a:defRPr/>
              </a:pPr>
              <a:t>‹#›</a:t>
            </a:fld>
            <a:endParaRPr lang="hr-H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46BB49F-F4D6-4255-B056-0C3AE003E3CF}" type="datetime9">
              <a:rPr lang="hr-HR" smtClean="0"/>
              <a:pPr>
                <a:defRPr/>
              </a:pPr>
              <a:t>9.7.2025. 7:56:24</a:t>
            </a:fld>
            <a:endParaRPr lang="hr-HR"/>
          </a:p>
        </p:txBody>
      </p:sp>
      <p:sp>
        <p:nvSpPr>
          <p:cNvPr id="6" name="Footer Placeholder 4"/>
          <p:cNvSpPr>
            <a:spLocks noGrp="1"/>
          </p:cNvSpPr>
          <p:nvPr>
            <p:ph type="ftr" sz="quarter" idx="11"/>
          </p:nvPr>
        </p:nvSpPr>
        <p:spPr/>
        <p:txBody>
          <a:bodyPr/>
          <a:lstStyle>
            <a:lvl1pPr>
              <a:defRPr/>
            </a:lvl1pPr>
          </a:lstStyle>
          <a:p>
            <a:pPr>
              <a:defRPr/>
            </a:pPr>
            <a:endParaRPr lang="hr-HR"/>
          </a:p>
        </p:txBody>
      </p:sp>
      <p:sp>
        <p:nvSpPr>
          <p:cNvPr id="7" name="Slide Number Placeholder 5"/>
          <p:cNvSpPr>
            <a:spLocks noGrp="1"/>
          </p:cNvSpPr>
          <p:nvPr>
            <p:ph type="sldNum" sz="quarter" idx="12"/>
          </p:nvPr>
        </p:nvSpPr>
        <p:spPr/>
        <p:txBody>
          <a:bodyPr/>
          <a:lstStyle>
            <a:lvl1pPr>
              <a:defRPr/>
            </a:lvl1pPr>
          </a:lstStyle>
          <a:p>
            <a:pPr>
              <a:defRPr/>
            </a:pPr>
            <a:fld id="{F806AFF0-33F0-4B1A-83C0-FD8CC989EE81}" type="slidenum">
              <a:rPr lang="hr-HR"/>
              <a:pPr>
                <a:defRPr/>
              </a:pPr>
              <a:t>‹#›</a:t>
            </a:fld>
            <a:endParaRPr lang="hr-H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lvl1pPr>
              <a:defRPr/>
            </a:lvl1pPr>
          </a:lstStyle>
          <a:p>
            <a:pPr>
              <a:defRPr/>
            </a:pPr>
            <a:fld id="{043162A0-D6FA-4DE5-8F50-3E3A0BF4A568}" type="datetime9">
              <a:rPr lang="hr-HR" smtClean="0"/>
              <a:pPr>
                <a:defRPr/>
              </a:pPr>
              <a:t>9.7.2025. 7:56:24</a:t>
            </a:fld>
            <a:endParaRPr lang="hr-HR"/>
          </a:p>
        </p:txBody>
      </p:sp>
      <p:sp>
        <p:nvSpPr>
          <p:cNvPr id="5" name="Footer Placeholder 4"/>
          <p:cNvSpPr>
            <a:spLocks noGrp="1"/>
          </p:cNvSpPr>
          <p:nvPr>
            <p:ph type="ftr" sz="quarter" idx="11"/>
          </p:nvPr>
        </p:nvSpPr>
        <p:spPr/>
        <p:txBody>
          <a:bodyPr/>
          <a:lstStyle>
            <a:lvl1pPr>
              <a:defRPr/>
            </a:lvl1pPr>
          </a:lstStyle>
          <a:p>
            <a:pPr>
              <a:defRPr/>
            </a:pPr>
            <a:endParaRPr lang="hr-HR"/>
          </a:p>
        </p:txBody>
      </p:sp>
      <p:sp>
        <p:nvSpPr>
          <p:cNvPr id="6" name="Slide Number Placeholder 5"/>
          <p:cNvSpPr>
            <a:spLocks noGrp="1"/>
          </p:cNvSpPr>
          <p:nvPr>
            <p:ph type="sldNum" sz="quarter" idx="12"/>
          </p:nvPr>
        </p:nvSpPr>
        <p:spPr/>
        <p:txBody>
          <a:bodyPr/>
          <a:lstStyle>
            <a:lvl1pPr>
              <a:defRPr/>
            </a:lvl1pPr>
          </a:lstStyle>
          <a:p>
            <a:pPr>
              <a:defRPr/>
            </a:pPr>
            <a:fld id="{BFC5D8F1-9711-4B31-88D1-D364068A4BA8}" type="slidenum">
              <a:rPr lang="hr-HR"/>
              <a:pPr>
                <a:defRPr/>
              </a:pPr>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613" y="71438"/>
            <a:ext cx="2135187" cy="6572250"/>
          </a:xfr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142875" y="71438"/>
            <a:ext cx="6256338" cy="6572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lvl1pPr>
              <a:defRPr/>
            </a:lvl1pPr>
          </a:lstStyle>
          <a:p>
            <a:pPr>
              <a:defRPr/>
            </a:pPr>
            <a:fld id="{DE99004C-A3DA-4AC7-8991-0B9C86FE373B}" type="datetime9">
              <a:rPr lang="hr-HR" smtClean="0"/>
              <a:pPr>
                <a:defRPr/>
              </a:pPr>
              <a:t>9.7.2025. 7:56:24</a:t>
            </a:fld>
            <a:endParaRPr lang="hr-HR"/>
          </a:p>
        </p:txBody>
      </p:sp>
      <p:sp>
        <p:nvSpPr>
          <p:cNvPr id="5" name="Footer Placeholder 4"/>
          <p:cNvSpPr>
            <a:spLocks noGrp="1"/>
          </p:cNvSpPr>
          <p:nvPr>
            <p:ph type="ftr" sz="quarter" idx="11"/>
          </p:nvPr>
        </p:nvSpPr>
        <p:spPr/>
        <p:txBody>
          <a:bodyPr/>
          <a:lstStyle>
            <a:lvl1pPr>
              <a:defRPr/>
            </a:lvl1pPr>
          </a:lstStyle>
          <a:p>
            <a:pPr>
              <a:defRPr/>
            </a:pPr>
            <a:endParaRPr lang="hr-HR"/>
          </a:p>
        </p:txBody>
      </p:sp>
      <p:sp>
        <p:nvSpPr>
          <p:cNvPr id="6" name="Slide Number Placeholder 5"/>
          <p:cNvSpPr>
            <a:spLocks noGrp="1"/>
          </p:cNvSpPr>
          <p:nvPr>
            <p:ph type="sldNum" sz="quarter" idx="12"/>
          </p:nvPr>
        </p:nvSpPr>
        <p:spPr/>
        <p:txBody>
          <a:bodyPr/>
          <a:lstStyle>
            <a:lvl1pPr>
              <a:defRPr/>
            </a:lvl1pPr>
          </a:lstStyle>
          <a:p>
            <a:pPr>
              <a:defRPr/>
            </a:pPr>
            <a:fld id="{2E1E7E4D-E3FD-4A6D-B784-CF81E7A740DB}" type="slidenum">
              <a:rPr lang="hr-HR"/>
              <a:pPr>
                <a:defRPr/>
              </a:pPr>
              <a:t>‹#›</a:t>
            </a:fld>
            <a:endParaRPr lang="hr-H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hr-HR"/>
          </a:p>
        </p:txBody>
      </p:sp>
      <p:sp>
        <p:nvSpPr>
          <p:cNvPr id="4" name="Date Placeholder 4"/>
          <p:cNvSpPr>
            <a:spLocks noGrp="1"/>
          </p:cNvSpPr>
          <p:nvPr>
            <p:ph type="dt" sz="half" idx="10"/>
          </p:nvPr>
        </p:nvSpPr>
        <p:spPr/>
        <p:txBody>
          <a:bodyPr/>
          <a:lstStyle>
            <a:lvl1pPr>
              <a:defRPr/>
            </a:lvl1pPr>
          </a:lstStyle>
          <a:p>
            <a:pPr>
              <a:defRPr/>
            </a:pPr>
            <a:fld id="{C38D488D-FC0E-473D-9BCA-44C59FF522C5}" type="datetime9">
              <a:rPr lang="hr-HR" smtClean="0"/>
              <a:pPr>
                <a:defRPr/>
              </a:pPr>
              <a:t>9.7.2025. 7:56:24</a:t>
            </a:fld>
            <a:endParaRPr lang="hr-HR"/>
          </a:p>
        </p:txBody>
      </p:sp>
      <p:sp>
        <p:nvSpPr>
          <p:cNvPr id="5" name="Footer Placeholder 5"/>
          <p:cNvSpPr>
            <a:spLocks noGrp="1"/>
          </p:cNvSpPr>
          <p:nvPr>
            <p:ph type="ftr" sz="quarter" idx="11"/>
          </p:nvPr>
        </p:nvSpPr>
        <p:spPr/>
        <p:txBody>
          <a:bodyPr/>
          <a:lstStyle>
            <a:lvl1pPr>
              <a:defRPr/>
            </a:lvl1pPr>
          </a:lstStyle>
          <a:p>
            <a:pPr>
              <a:defRPr/>
            </a:pPr>
            <a:endParaRPr lang="hr-HR"/>
          </a:p>
        </p:txBody>
      </p:sp>
      <p:sp>
        <p:nvSpPr>
          <p:cNvPr id="6" name="Slide Number Placeholder 6"/>
          <p:cNvSpPr>
            <a:spLocks noGrp="1"/>
          </p:cNvSpPr>
          <p:nvPr>
            <p:ph type="sldNum" sz="quarter" idx="12"/>
          </p:nvPr>
        </p:nvSpPr>
        <p:spPr/>
        <p:txBody>
          <a:bodyPr/>
          <a:lstStyle>
            <a:lvl1pPr>
              <a:defRPr/>
            </a:lvl1pPr>
          </a:lstStyle>
          <a:p>
            <a:pPr>
              <a:defRPr/>
            </a:pPr>
            <a:fld id="{BCF89A76-92C1-474D-8901-A222E961FC5E}" type="slidenum">
              <a:rPr lang="hr-HR"/>
              <a:pPr>
                <a:defRPr/>
              </a:pPr>
              <a:t>‹#›</a:t>
            </a:fld>
            <a:endParaRPr lang="hr-H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4"/>
          <p:cNvSpPr>
            <a:spLocks noGrp="1"/>
          </p:cNvSpPr>
          <p:nvPr>
            <p:ph type="dt" sz="half" idx="10"/>
          </p:nvPr>
        </p:nvSpPr>
        <p:spPr/>
        <p:txBody>
          <a:bodyPr/>
          <a:lstStyle>
            <a:lvl1pPr>
              <a:defRPr/>
            </a:lvl1pPr>
          </a:lstStyle>
          <a:p>
            <a:pPr>
              <a:defRPr/>
            </a:pPr>
            <a:fld id="{22271D39-D7AD-43FC-ADF7-E36AFBB99952}" type="datetime9">
              <a:rPr lang="hr-HR" smtClean="0"/>
              <a:pPr>
                <a:defRPr/>
              </a:pPr>
              <a:t>9.7.2025. 7:56:24</a:t>
            </a:fld>
            <a:endParaRPr lang="hr-HR"/>
          </a:p>
        </p:txBody>
      </p:sp>
      <p:sp>
        <p:nvSpPr>
          <p:cNvPr id="5" name="Footer Placeholder 5"/>
          <p:cNvSpPr>
            <a:spLocks noGrp="1"/>
          </p:cNvSpPr>
          <p:nvPr>
            <p:ph type="ftr" sz="quarter" idx="11"/>
          </p:nvPr>
        </p:nvSpPr>
        <p:spPr/>
        <p:txBody>
          <a:bodyPr/>
          <a:lstStyle>
            <a:lvl1pPr>
              <a:defRPr/>
            </a:lvl1pPr>
          </a:lstStyle>
          <a:p>
            <a:pPr>
              <a:defRPr/>
            </a:pPr>
            <a:endParaRPr lang="hr-HR"/>
          </a:p>
        </p:txBody>
      </p:sp>
      <p:sp>
        <p:nvSpPr>
          <p:cNvPr id="6" name="Slide Number Placeholder 6"/>
          <p:cNvSpPr>
            <a:spLocks noGrp="1"/>
          </p:cNvSpPr>
          <p:nvPr>
            <p:ph type="sldNum" sz="quarter" idx="12"/>
          </p:nvPr>
        </p:nvSpPr>
        <p:spPr/>
        <p:txBody>
          <a:bodyPr/>
          <a:lstStyle>
            <a:lvl1pPr>
              <a:defRPr/>
            </a:lvl1pPr>
          </a:lstStyle>
          <a:p>
            <a:pPr>
              <a:defRPr/>
            </a:pPr>
            <a:fld id="{87A5F9FB-EC57-43D7-B94E-9CBC0D9983A2}" type="slidenum">
              <a:rPr lang="hr-HR"/>
              <a:pPr>
                <a:defRPr/>
              </a:pPr>
              <a:t>‹#›</a:t>
            </a:fld>
            <a:endParaRPr lang="hr-H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4"/>
          <p:cNvSpPr>
            <a:spLocks noGrp="1"/>
          </p:cNvSpPr>
          <p:nvPr>
            <p:ph type="dt" sz="half" idx="10"/>
          </p:nvPr>
        </p:nvSpPr>
        <p:spPr/>
        <p:txBody>
          <a:bodyPr/>
          <a:lstStyle>
            <a:lvl1pPr>
              <a:defRPr/>
            </a:lvl1pPr>
          </a:lstStyle>
          <a:p>
            <a:pPr>
              <a:defRPr/>
            </a:pPr>
            <a:fld id="{F838A3FA-75CE-4128-9C63-F0738D05740C}" type="datetime9">
              <a:rPr lang="hr-HR" smtClean="0"/>
              <a:pPr>
                <a:defRPr/>
              </a:pPr>
              <a:t>9.7.2025. 7:56:24</a:t>
            </a:fld>
            <a:endParaRPr lang="hr-HR"/>
          </a:p>
        </p:txBody>
      </p:sp>
      <p:sp>
        <p:nvSpPr>
          <p:cNvPr id="5" name="Footer Placeholder 5"/>
          <p:cNvSpPr>
            <a:spLocks noGrp="1"/>
          </p:cNvSpPr>
          <p:nvPr>
            <p:ph type="ftr" sz="quarter" idx="11"/>
          </p:nvPr>
        </p:nvSpPr>
        <p:spPr/>
        <p:txBody>
          <a:bodyPr/>
          <a:lstStyle>
            <a:lvl1pPr>
              <a:defRPr/>
            </a:lvl1pPr>
          </a:lstStyle>
          <a:p>
            <a:pPr>
              <a:defRPr/>
            </a:pPr>
            <a:endParaRPr lang="hr-HR"/>
          </a:p>
        </p:txBody>
      </p:sp>
      <p:sp>
        <p:nvSpPr>
          <p:cNvPr id="6" name="Slide Number Placeholder 6"/>
          <p:cNvSpPr>
            <a:spLocks noGrp="1"/>
          </p:cNvSpPr>
          <p:nvPr>
            <p:ph type="sldNum" sz="quarter" idx="12"/>
          </p:nvPr>
        </p:nvSpPr>
        <p:spPr/>
        <p:txBody>
          <a:bodyPr/>
          <a:lstStyle>
            <a:lvl1pPr>
              <a:defRPr/>
            </a:lvl1pPr>
          </a:lstStyle>
          <a:p>
            <a:pPr>
              <a:defRPr/>
            </a:pPr>
            <a:fld id="{2950EEE6-C1DE-4B24-BB8F-29B5E2ED4F63}" type="slidenum">
              <a:rPr lang="hr-HR"/>
              <a:pPr>
                <a:defRPr/>
              </a:pPr>
              <a:t>‹#›</a:t>
            </a:fld>
            <a:endParaRPr lang="hr-H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sz="half" idx="1"/>
          </p:nvPr>
        </p:nvSpPr>
        <p:spPr>
          <a:xfrm>
            <a:off x="457200" y="1785938"/>
            <a:ext cx="40386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4648200" y="1785938"/>
            <a:ext cx="40386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4"/>
          <p:cNvSpPr>
            <a:spLocks noGrp="1"/>
          </p:cNvSpPr>
          <p:nvPr>
            <p:ph type="dt" sz="half" idx="10"/>
          </p:nvPr>
        </p:nvSpPr>
        <p:spPr/>
        <p:txBody>
          <a:bodyPr/>
          <a:lstStyle>
            <a:lvl1pPr>
              <a:defRPr/>
            </a:lvl1pPr>
          </a:lstStyle>
          <a:p>
            <a:pPr>
              <a:defRPr/>
            </a:pPr>
            <a:fld id="{AB6BAD57-E790-4039-9C8F-C7557F8A03F3}" type="datetime9">
              <a:rPr lang="hr-HR" smtClean="0"/>
              <a:pPr>
                <a:defRPr/>
              </a:pPr>
              <a:t>9.7.2025. 7:56:24</a:t>
            </a:fld>
            <a:endParaRPr lang="hr-HR"/>
          </a:p>
        </p:txBody>
      </p:sp>
      <p:sp>
        <p:nvSpPr>
          <p:cNvPr id="6" name="Footer Placeholder 5"/>
          <p:cNvSpPr>
            <a:spLocks noGrp="1"/>
          </p:cNvSpPr>
          <p:nvPr>
            <p:ph type="ftr" sz="quarter" idx="11"/>
          </p:nvPr>
        </p:nvSpPr>
        <p:spPr/>
        <p:txBody>
          <a:bodyPr/>
          <a:lstStyle>
            <a:lvl1pPr>
              <a:defRPr/>
            </a:lvl1pPr>
          </a:lstStyle>
          <a:p>
            <a:pPr>
              <a:defRPr/>
            </a:pPr>
            <a:endParaRPr lang="hr-HR"/>
          </a:p>
        </p:txBody>
      </p:sp>
      <p:sp>
        <p:nvSpPr>
          <p:cNvPr id="7" name="Slide Number Placeholder 6"/>
          <p:cNvSpPr>
            <a:spLocks noGrp="1"/>
          </p:cNvSpPr>
          <p:nvPr>
            <p:ph type="sldNum" sz="quarter" idx="12"/>
          </p:nvPr>
        </p:nvSpPr>
        <p:spPr/>
        <p:txBody>
          <a:bodyPr/>
          <a:lstStyle>
            <a:lvl1pPr>
              <a:defRPr/>
            </a:lvl1pPr>
          </a:lstStyle>
          <a:p>
            <a:pPr>
              <a:defRPr/>
            </a:pPr>
            <a:fld id="{E7F8017A-10B1-480C-9C46-7830A64EC0B8}" type="slidenum">
              <a:rPr lang="hr-HR"/>
              <a:pPr>
                <a:defRPr/>
              </a:pPr>
              <a:t>‹#›</a:t>
            </a:fld>
            <a:endParaRPr lang="hr-H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4"/>
          <p:cNvSpPr>
            <a:spLocks noGrp="1"/>
          </p:cNvSpPr>
          <p:nvPr>
            <p:ph type="dt" sz="half" idx="10"/>
          </p:nvPr>
        </p:nvSpPr>
        <p:spPr/>
        <p:txBody>
          <a:bodyPr/>
          <a:lstStyle>
            <a:lvl1pPr>
              <a:defRPr/>
            </a:lvl1pPr>
          </a:lstStyle>
          <a:p>
            <a:pPr>
              <a:defRPr/>
            </a:pPr>
            <a:fld id="{618FC0D7-A426-4873-8FBE-354DFB81B9E7}" type="datetime9">
              <a:rPr lang="hr-HR" smtClean="0"/>
              <a:pPr>
                <a:defRPr/>
              </a:pPr>
              <a:t>9.7.2025. 7:56:24</a:t>
            </a:fld>
            <a:endParaRPr lang="hr-HR"/>
          </a:p>
        </p:txBody>
      </p:sp>
      <p:sp>
        <p:nvSpPr>
          <p:cNvPr id="8" name="Footer Placeholder 5"/>
          <p:cNvSpPr>
            <a:spLocks noGrp="1"/>
          </p:cNvSpPr>
          <p:nvPr>
            <p:ph type="ftr" sz="quarter" idx="11"/>
          </p:nvPr>
        </p:nvSpPr>
        <p:spPr/>
        <p:txBody>
          <a:bodyPr/>
          <a:lstStyle>
            <a:lvl1pPr>
              <a:defRPr/>
            </a:lvl1pPr>
          </a:lstStyle>
          <a:p>
            <a:pPr>
              <a:defRPr/>
            </a:pPr>
            <a:endParaRPr lang="hr-HR"/>
          </a:p>
        </p:txBody>
      </p:sp>
      <p:sp>
        <p:nvSpPr>
          <p:cNvPr id="9" name="Slide Number Placeholder 6"/>
          <p:cNvSpPr>
            <a:spLocks noGrp="1"/>
          </p:cNvSpPr>
          <p:nvPr>
            <p:ph type="sldNum" sz="quarter" idx="12"/>
          </p:nvPr>
        </p:nvSpPr>
        <p:spPr/>
        <p:txBody>
          <a:bodyPr/>
          <a:lstStyle>
            <a:lvl1pPr>
              <a:defRPr/>
            </a:lvl1pPr>
          </a:lstStyle>
          <a:p>
            <a:pPr>
              <a:defRPr/>
            </a:pPr>
            <a:fld id="{33345111-095F-4F69-8427-3437020DFBA2}" type="slidenum">
              <a:rPr lang="hr-HR"/>
              <a:pPr>
                <a:defRPr/>
              </a:pPr>
              <a:t>‹#›</a:t>
            </a:fld>
            <a:endParaRPr lang="hr-H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Date Placeholder 4"/>
          <p:cNvSpPr>
            <a:spLocks noGrp="1"/>
          </p:cNvSpPr>
          <p:nvPr>
            <p:ph type="dt" sz="half" idx="10"/>
          </p:nvPr>
        </p:nvSpPr>
        <p:spPr/>
        <p:txBody>
          <a:bodyPr/>
          <a:lstStyle>
            <a:lvl1pPr>
              <a:defRPr/>
            </a:lvl1pPr>
          </a:lstStyle>
          <a:p>
            <a:pPr>
              <a:defRPr/>
            </a:pPr>
            <a:fld id="{1F65C967-F498-4E8E-962A-3AAB8BD2B276}" type="datetime9">
              <a:rPr lang="hr-HR" smtClean="0"/>
              <a:pPr>
                <a:defRPr/>
              </a:pPr>
              <a:t>9.7.2025. 7:56:24</a:t>
            </a:fld>
            <a:endParaRPr lang="hr-HR"/>
          </a:p>
        </p:txBody>
      </p:sp>
      <p:sp>
        <p:nvSpPr>
          <p:cNvPr id="4" name="Footer Placeholder 5"/>
          <p:cNvSpPr>
            <a:spLocks noGrp="1"/>
          </p:cNvSpPr>
          <p:nvPr>
            <p:ph type="ftr" sz="quarter" idx="11"/>
          </p:nvPr>
        </p:nvSpPr>
        <p:spPr/>
        <p:txBody>
          <a:bodyPr/>
          <a:lstStyle>
            <a:lvl1pPr>
              <a:defRPr/>
            </a:lvl1pPr>
          </a:lstStyle>
          <a:p>
            <a:pPr>
              <a:defRPr/>
            </a:pPr>
            <a:endParaRPr lang="hr-HR"/>
          </a:p>
        </p:txBody>
      </p:sp>
      <p:sp>
        <p:nvSpPr>
          <p:cNvPr id="5" name="Slide Number Placeholder 6"/>
          <p:cNvSpPr>
            <a:spLocks noGrp="1"/>
          </p:cNvSpPr>
          <p:nvPr>
            <p:ph type="sldNum" sz="quarter" idx="12"/>
          </p:nvPr>
        </p:nvSpPr>
        <p:spPr/>
        <p:txBody>
          <a:bodyPr/>
          <a:lstStyle>
            <a:lvl1pPr>
              <a:defRPr/>
            </a:lvl1pPr>
          </a:lstStyle>
          <a:p>
            <a:pPr>
              <a:defRPr/>
            </a:pPr>
            <a:fld id="{23D81C92-35B4-4D58-9FA4-BD1E9D169244}" type="slidenum">
              <a:rPr lang="hr-HR"/>
              <a:pPr>
                <a:defRPr/>
              </a:pPr>
              <a:t>‹#›</a:t>
            </a:fld>
            <a:endParaRPr lang="hr-H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fld id="{E455A18D-2823-4014-9756-B211F87B54A0}" type="datetime9">
              <a:rPr lang="hr-HR" smtClean="0"/>
              <a:pPr>
                <a:defRPr/>
              </a:pPr>
              <a:t>9.7.2025. 7:56:24</a:t>
            </a:fld>
            <a:endParaRPr lang="hr-HR"/>
          </a:p>
        </p:txBody>
      </p:sp>
      <p:sp>
        <p:nvSpPr>
          <p:cNvPr id="3" name="Footer Placeholder 5"/>
          <p:cNvSpPr>
            <a:spLocks noGrp="1"/>
          </p:cNvSpPr>
          <p:nvPr>
            <p:ph type="ftr" sz="quarter" idx="11"/>
          </p:nvPr>
        </p:nvSpPr>
        <p:spPr/>
        <p:txBody>
          <a:bodyPr/>
          <a:lstStyle>
            <a:lvl1pPr>
              <a:defRPr/>
            </a:lvl1pPr>
          </a:lstStyle>
          <a:p>
            <a:pPr>
              <a:defRPr/>
            </a:pPr>
            <a:endParaRPr lang="hr-HR"/>
          </a:p>
        </p:txBody>
      </p:sp>
      <p:sp>
        <p:nvSpPr>
          <p:cNvPr id="4" name="Slide Number Placeholder 6"/>
          <p:cNvSpPr>
            <a:spLocks noGrp="1"/>
          </p:cNvSpPr>
          <p:nvPr>
            <p:ph type="sldNum" sz="quarter" idx="12"/>
          </p:nvPr>
        </p:nvSpPr>
        <p:spPr/>
        <p:txBody>
          <a:bodyPr/>
          <a:lstStyle>
            <a:lvl1pPr>
              <a:defRPr/>
            </a:lvl1pPr>
          </a:lstStyle>
          <a:p>
            <a:pPr>
              <a:defRPr/>
            </a:pPr>
            <a:fld id="{BBF2F3B3-7301-40E1-B6E0-EAE2F601510C}" type="slidenum">
              <a:rPr lang="hr-HR"/>
              <a:pPr>
                <a:defRPr/>
              </a:pPr>
              <a:t>‹#›</a:t>
            </a:fld>
            <a:endParaRPr lang="hr-H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4B3F5A47-215D-4D57-84F9-6A5012F19569}" type="datetime9">
              <a:rPr lang="hr-HR" smtClean="0"/>
              <a:pPr>
                <a:defRPr/>
              </a:pPr>
              <a:t>9.7.2025. 7:56:24</a:t>
            </a:fld>
            <a:endParaRPr lang="hr-HR"/>
          </a:p>
        </p:txBody>
      </p:sp>
      <p:sp>
        <p:nvSpPr>
          <p:cNvPr id="6" name="Footer Placeholder 5"/>
          <p:cNvSpPr>
            <a:spLocks noGrp="1"/>
          </p:cNvSpPr>
          <p:nvPr>
            <p:ph type="ftr" sz="quarter" idx="11"/>
          </p:nvPr>
        </p:nvSpPr>
        <p:spPr/>
        <p:txBody>
          <a:bodyPr/>
          <a:lstStyle>
            <a:lvl1pPr>
              <a:defRPr/>
            </a:lvl1pPr>
          </a:lstStyle>
          <a:p>
            <a:pPr>
              <a:defRPr/>
            </a:pPr>
            <a:endParaRPr lang="hr-HR"/>
          </a:p>
        </p:txBody>
      </p:sp>
      <p:sp>
        <p:nvSpPr>
          <p:cNvPr id="7" name="Slide Number Placeholder 6"/>
          <p:cNvSpPr>
            <a:spLocks noGrp="1"/>
          </p:cNvSpPr>
          <p:nvPr>
            <p:ph type="sldNum" sz="quarter" idx="12"/>
          </p:nvPr>
        </p:nvSpPr>
        <p:spPr/>
        <p:txBody>
          <a:bodyPr/>
          <a:lstStyle>
            <a:lvl1pPr>
              <a:defRPr/>
            </a:lvl1pPr>
          </a:lstStyle>
          <a:p>
            <a:pPr>
              <a:defRPr/>
            </a:pPr>
            <a:fld id="{B7E82C00-C656-4E34-BB4B-C81D871B2B80}" type="slidenum">
              <a:rPr lang="hr-HR"/>
              <a:pPr>
                <a:defRPr/>
              </a:pPr>
              <a:t>‹#›</a:t>
            </a:fld>
            <a:endParaRPr lang="hr-H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A03CC545-B0AD-4F91-8978-AAF37F78338D}" type="datetime9">
              <a:rPr lang="hr-HR" smtClean="0"/>
              <a:pPr>
                <a:defRPr/>
              </a:pPr>
              <a:t>9.7.2025. 7:56:24</a:t>
            </a:fld>
            <a:endParaRPr lang="hr-HR"/>
          </a:p>
        </p:txBody>
      </p:sp>
      <p:sp>
        <p:nvSpPr>
          <p:cNvPr id="6" name="Footer Placeholder 5"/>
          <p:cNvSpPr>
            <a:spLocks noGrp="1"/>
          </p:cNvSpPr>
          <p:nvPr>
            <p:ph type="ftr" sz="quarter" idx="11"/>
          </p:nvPr>
        </p:nvSpPr>
        <p:spPr/>
        <p:txBody>
          <a:bodyPr/>
          <a:lstStyle>
            <a:lvl1pPr>
              <a:defRPr/>
            </a:lvl1pPr>
          </a:lstStyle>
          <a:p>
            <a:pPr>
              <a:defRPr/>
            </a:pPr>
            <a:endParaRPr lang="hr-HR"/>
          </a:p>
        </p:txBody>
      </p:sp>
      <p:sp>
        <p:nvSpPr>
          <p:cNvPr id="7" name="Slide Number Placeholder 6"/>
          <p:cNvSpPr>
            <a:spLocks noGrp="1"/>
          </p:cNvSpPr>
          <p:nvPr>
            <p:ph type="sldNum" sz="quarter" idx="12"/>
          </p:nvPr>
        </p:nvSpPr>
        <p:spPr/>
        <p:txBody>
          <a:bodyPr/>
          <a:lstStyle>
            <a:lvl1pPr>
              <a:defRPr/>
            </a:lvl1pPr>
          </a:lstStyle>
          <a:p>
            <a:pPr>
              <a:defRPr/>
            </a:pPr>
            <a:fld id="{CCA044EB-D9F0-49E6-B227-88D0E22B035C}" type="slidenum">
              <a:rPr lang="hr-HR"/>
              <a:pPr>
                <a:defRPr/>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4"/>
          <p:cNvSpPr>
            <a:spLocks noGrp="1"/>
          </p:cNvSpPr>
          <p:nvPr>
            <p:ph type="dt" sz="half" idx="10"/>
          </p:nvPr>
        </p:nvSpPr>
        <p:spPr/>
        <p:txBody>
          <a:bodyPr/>
          <a:lstStyle>
            <a:lvl1pPr>
              <a:defRPr/>
            </a:lvl1pPr>
          </a:lstStyle>
          <a:p>
            <a:pPr>
              <a:defRPr/>
            </a:pPr>
            <a:fld id="{1F6BE6A4-FCA3-40D6-8937-99BE1F990393}" type="datetime9">
              <a:rPr lang="hr-HR" smtClean="0"/>
              <a:pPr>
                <a:defRPr/>
              </a:pPr>
              <a:t>9.7.2025. 7:56:24</a:t>
            </a:fld>
            <a:endParaRPr lang="hr-HR"/>
          </a:p>
        </p:txBody>
      </p:sp>
      <p:sp>
        <p:nvSpPr>
          <p:cNvPr id="5" name="Footer Placeholder 5"/>
          <p:cNvSpPr>
            <a:spLocks noGrp="1"/>
          </p:cNvSpPr>
          <p:nvPr>
            <p:ph type="ftr" sz="quarter" idx="11"/>
          </p:nvPr>
        </p:nvSpPr>
        <p:spPr/>
        <p:txBody>
          <a:bodyPr/>
          <a:lstStyle>
            <a:lvl1pPr>
              <a:defRPr/>
            </a:lvl1pPr>
          </a:lstStyle>
          <a:p>
            <a:pPr>
              <a:defRPr/>
            </a:pPr>
            <a:endParaRPr lang="hr-HR"/>
          </a:p>
        </p:txBody>
      </p:sp>
      <p:sp>
        <p:nvSpPr>
          <p:cNvPr id="6" name="Slide Number Placeholder 6"/>
          <p:cNvSpPr>
            <a:spLocks noGrp="1"/>
          </p:cNvSpPr>
          <p:nvPr>
            <p:ph type="sldNum" sz="quarter" idx="12"/>
          </p:nvPr>
        </p:nvSpPr>
        <p:spPr/>
        <p:txBody>
          <a:bodyPr/>
          <a:lstStyle>
            <a:lvl1pPr>
              <a:defRPr/>
            </a:lvl1pPr>
          </a:lstStyle>
          <a:p>
            <a:pPr>
              <a:defRPr/>
            </a:pPr>
            <a:fld id="{C8AA8F29-FD2D-436A-B2EA-5CB7AAF29BF9}" type="slidenum">
              <a:rPr lang="hr-HR"/>
              <a:pPr>
                <a:defRPr/>
              </a:pPr>
              <a:t>‹#›</a:t>
            </a:fld>
            <a:endParaRPr lang="hr-H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613" y="71438"/>
            <a:ext cx="2135187" cy="6572250"/>
          </a:xfr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142875" y="71438"/>
            <a:ext cx="6256338" cy="6572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4"/>
          <p:cNvSpPr>
            <a:spLocks noGrp="1"/>
          </p:cNvSpPr>
          <p:nvPr>
            <p:ph type="dt" sz="half" idx="10"/>
          </p:nvPr>
        </p:nvSpPr>
        <p:spPr/>
        <p:txBody>
          <a:bodyPr/>
          <a:lstStyle>
            <a:lvl1pPr>
              <a:defRPr/>
            </a:lvl1pPr>
          </a:lstStyle>
          <a:p>
            <a:pPr>
              <a:defRPr/>
            </a:pPr>
            <a:fld id="{5703FEDC-07A0-4AC1-9443-2CCB8A957789}" type="datetime9">
              <a:rPr lang="hr-HR" smtClean="0"/>
              <a:pPr>
                <a:defRPr/>
              </a:pPr>
              <a:t>9.7.2025. 7:56:24</a:t>
            </a:fld>
            <a:endParaRPr lang="hr-HR"/>
          </a:p>
        </p:txBody>
      </p:sp>
      <p:sp>
        <p:nvSpPr>
          <p:cNvPr id="5" name="Footer Placeholder 5"/>
          <p:cNvSpPr>
            <a:spLocks noGrp="1"/>
          </p:cNvSpPr>
          <p:nvPr>
            <p:ph type="ftr" sz="quarter" idx="11"/>
          </p:nvPr>
        </p:nvSpPr>
        <p:spPr/>
        <p:txBody>
          <a:bodyPr/>
          <a:lstStyle>
            <a:lvl1pPr>
              <a:defRPr/>
            </a:lvl1pPr>
          </a:lstStyle>
          <a:p>
            <a:pPr>
              <a:defRPr/>
            </a:pPr>
            <a:endParaRPr lang="hr-HR"/>
          </a:p>
        </p:txBody>
      </p:sp>
      <p:sp>
        <p:nvSpPr>
          <p:cNvPr id="6" name="Slide Number Placeholder 6"/>
          <p:cNvSpPr>
            <a:spLocks noGrp="1"/>
          </p:cNvSpPr>
          <p:nvPr>
            <p:ph type="sldNum" sz="quarter" idx="12"/>
          </p:nvPr>
        </p:nvSpPr>
        <p:spPr/>
        <p:txBody>
          <a:bodyPr/>
          <a:lstStyle>
            <a:lvl1pPr>
              <a:defRPr/>
            </a:lvl1pPr>
          </a:lstStyle>
          <a:p>
            <a:pPr>
              <a:defRPr/>
            </a:pPr>
            <a:fld id="{3CDD2001-5AEA-49BA-B085-3FDBD2B86251}" type="slidenum">
              <a:rPr lang="hr-HR"/>
              <a:pPr>
                <a:defRPr/>
              </a:pPr>
              <a:t>‹#›</a:t>
            </a:fld>
            <a:endParaRPr lang="hr-H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hr-HR"/>
          </a:p>
        </p:txBody>
      </p:sp>
      <p:sp>
        <p:nvSpPr>
          <p:cNvPr id="4" name="Date Placeholder 6"/>
          <p:cNvSpPr>
            <a:spLocks noGrp="1"/>
          </p:cNvSpPr>
          <p:nvPr>
            <p:ph type="dt" sz="half" idx="10"/>
          </p:nvPr>
        </p:nvSpPr>
        <p:spPr/>
        <p:txBody>
          <a:bodyPr/>
          <a:lstStyle>
            <a:lvl1pPr>
              <a:defRPr/>
            </a:lvl1pPr>
          </a:lstStyle>
          <a:p>
            <a:pPr>
              <a:defRPr/>
            </a:pPr>
            <a:fld id="{DAD7BBB8-5478-410C-8ABF-81302048F556}" type="datetime9">
              <a:rPr lang="hr-HR" smtClean="0"/>
              <a:pPr>
                <a:defRPr/>
              </a:pPr>
              <a:t>9.7.2025. 7:56:24</a:t>
            </a:fld>
            <a:endParaRPr lang="hr-HR"/>
          </a:p>
        </p:txBody>
      </p:sp>
      <p:sp>
        <p:nvSpPr>
          <p:cNvPr id="5" name="Footer Placeholder 7"/>
          <p:cNvSpPr>
            <a:spLocks noGrp="1"/>
          </p:cNvSpPr>
          <p:nvPr>
            <p:ph type="ftr" sz="quarter" idx="11"/>
          </p:nvPr>
        </p:nvSpPr>
        <p:spPr/>
        <p:txBody>
          <a:bodyPr/>
          <a:lstStyle>
            <a:lvl1pPr>
              <a:defRPr/>
            </a:lvl1pPr>
          </a:lstStyle>
          <a:p>
            <a:pPr>
              <a:defRPr/>
            </a:pPr>
            <a:endParaRPr lang="hr-HR"/>
          </a:p>
        </p:txBody>
      </p:sp>
      <p:sp>
        <p:nvSpPr>
          <p:cNvPr id="6" name="Slide Number Placeholder 8"/>
          <p:cNvSpPr>
            <a:spLocks noGrp="1"/>
          </p:cNvSpPr>
          <p:nvPr>
            <p:ph type="sldNum" sz="quarter" idx="12"/>
          </p:nvPr>
        </p:nvSpPr>
        <p:spPr/>
        <p:txBody>
          <a:bodyPr/>
          <a:lstStyle>
            <a:lvl1pPr>
              <a:defRPr/>
            </a:lvl1pPr>
          </a:lstStyle>
          <a:p>
            <a:pPr>
              <a:defRPr/>
            </a:pPr>
            <a:fld id="{84C0CDDB-B480-4956-84E0-ACE714E0A82F}" type="slidenum">
              <a:rPr lang="hr-HR"/>
              <a:pPr>
                <a:defRPr/>
              </a:pPr>
              <a:t>‹#›</a:t>
            </a:fld>
            <a:endParaRPr lang="hr-H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6"/>
          <p:cNvSpPr>
            <a:spLocks noGrp="1"/>
          </p:cNvSpPr>
          <p:nvPr>
            <p:ph type="dt" sz="half" idx="10"/>
          </p:nvPr>
        </p:nvSpPr>
        <p:spPr/>
        <p:txBody>
          <a:bodyPr/>
          <a:lstStyle>
            <a:lvl1pPr>
              <a:defRPr/>
            </a:lvl1pPr>
          </a:lstStyle>
          <a:p>
            <a:pPr>
              <a:defRPr/>
            </a:pPr>
            <a:fld id="{9D55800F-8417-4090-8F6D-CB5164616F7C}" type="datetime9">
              <a:rPr lang="hr-HR" smtClean="0"/>
              <a:pPr>
                <a:defRPr/>
              </a:pPr>
              <a:t>9.7.2025. 7:56:24</a:t>
            </a:fld>
            <a:endParaRPr lang="hr-HR"/>
          </a:p>
        </p:txBody>
      </p:sp>
      <p:sp>
        <p:nvSpPr>
          <p:cNvPr id="5" name="Footer Placeholder 7"/>
          <p:cNvSpPr>
            <a:spLocks noGrp="1"/>
          </p:cNvSpPr>
          <p:nvPr>
            <p:ph type="ftr" sz="quarter" idx="11"/>
          </p:nvPr>
        </p:nvSpPr>
        <p:spPr/>
        <p:txBody>
          <a:bodyPr/>
          <a:lstStyle>
            <a:lvl1pPr>
              <a:defRPr/>
            </a:lvl1pPr>
          </a:lstStyle>
          <a:p>
            <a:pPr>
              <a:defRPr/>
            </a:pPr>
            <a:endParaRPr lang="hr-HR"/>
          </a:p>
        </p:txBody>
      </p:sp>
      <p:sp>
        <p:nvSpPr>
          <p:cNvPr id="6" name="Slide Number Placeholder 8"/>
          <p:cNvSpPr>
            <a:spLocks noGrp="1"/>
          </p:cNvSpPr>
          <p:nvPr>
            <p:ph type="sldNum" sz="quarter" idx="12"/>
          </p:nvPr>
        </p:nvSpPr>
        <p:spPr/>
        <p:txBody>
          <a:bodyPr/>
          <a:lstStyle>
            <a:lvl1pPr>
              <a:defRPr/>
            </a:lvl1pPr>
          </a:lstStyle>
          <a:p>
            <a:pPr>
              <a:defRPr/>
            </a:pPr>
            <a:fld id="{C1295EA1-CB66-431D-A107-B3D8EECDE19C}" type="slidenum">
              <a:rPr lang="hr-HR"/>
              <a:pPr>
                <a:defRPr/>
              </a:pPr>
              <a:t>‹#›</a:t>
            </a:fld>
            <a:endParaRPr lang="hr-H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6"/>
          <p:cNvSpPr>
            <a:spLocks noGrp="1"/>
          </p:cNvSpPr>
          <p:nvPr>
            <p:ph type="dt" sz="half" idx="10"/>
          </p:nvPr>
        </p:nvSpPr>
        <p:spPr/>
        <p:txBody>
          <a:bodyPr/>
          <a:lstStyle>
            <a:lvl1pPr>
              <a:defRPr/>
            </a:lvl1pPr>
          </a:lstStyle>
          <a:p>
            <a:pPr>
              <a:defRPr/>
            </a:pPr>
            <a:fld id="{5BFDF173-7415-442A-AD3E-A65B8AC62011}" type="datetime9">
              <a:rPr lang="hr-HR" smtClean="0"/>
              <a:pPr>
                <a:defRPr/>
              </a:pPr>
              <a:t>9.7.2025. 7:56:24</a:t>
            </a:fld>
            <a:endParaRPr lang="hr-HR"/>
          </a:p>
        </p:txBody>
      </p:sp>
      <p:sp>
        <p:nvSpPr>
          <p:cNvPr id="5" name="Footer Placeholder 7"/>
          <p:cNvSpPr>
            <a:spLocks noGrp="1"/>
          </p:cNvSpPr>
          <p:nvPr>
            <p:ph type="ftr" sz="quarter" idx="11"/>
          </p:nvPr>
        </p:nvSpPr>
        <p:spPr/>
        <p:txBody>
          <a:bodyPr/>
          <a:lstStyle>
            <a:lvl1pPr>
              <a:defRPr/>
            </a:lvl1pPr>
          </a:lstStyle>
          <a:p>
            <a:pPr>
              <a:defRPr/>
            </a:pPr>
            <a:endParaRPr lang="hr-HR"/>
          </a:p>
        </p:txBody>
      </p:sp>
      <p:sp>
        <p:nvSpPr>
          <p:cNvPr id="6" name="Slide Number Placeholder 8"/>
          <p:cNvSpPr>
            <a:spLocks noGrp="1"/>
          </p:cNvSpPr>
          <p:nvPr>
            <p:ph type="sldNum" sz="quarter" idx="12"/>
          </p:nvPr>
        </p:nvSpPr>
        <p:spPr/>
        <p:txBody>
          <a:bodyPr/>
          <a:lstStyle>
            <a:lvl1pPr>
              <a:defRPr/>
            </a:lvl1pPr>
          </a:lstStyle>
          <a:p>
            <a:pPr>
              <a:defRPr/>
            </a:pPr>
            <a:fld id="{35FED4B5-6A7C-4B7F-AB67-E9812B1B2313}" type="slidenum">
              <a:rPr lang="hr-HR"/>
              <a:pPr>
                <a:defRPr/>
              </a:pPr>
              <a:t>‹#›</a:t>
            </a:fld>
            <a:endParaRPr lang="hr-H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sz="half" idx="1"/>
          </p:nvPr>
        </p:nvSpPr>
        <p:spPr>
          <a:xfrm>
            <a:off x="457200" y="1785938"/>
            <a:ext cx="40386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4648200" y="1785938"/>
            <a:ext cx="40386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6"/>
          <p:cNvSpPr>
            <a:spLocks noGrp="1"/>
          </p:cNvSpPr>
          <p:nvPr>
            <p:ph type="dt" sz="half" idx="10"/>
          </p:nvPr>
        </p:nvSpPr>
        <p:spPr/>
        <p:txBody>
          <a:bodyPr/>
          <a:lstStyle>
            <a:lvl1pPr>
              <a:defRPr/>
            </a:lvl1pPr>
          </a:lstStyle>
          <a:p>
            <a:pPr>
              <a:defRPr/>
            </a:pPr>
            <a:fld id="{4659932A-35BC-4944-895B-447593D8BB74}" type="datetime9">
              <a:rPr lang="hr-HR" smtClean="0"/>
              <a:pPr>
                <a:defRPr/>
              </a:pPr>
              <a:t>9.7.2025. 7:56:24</a:t>
            </a:fld>
            <a:endParaRPr lang="hr-HR"/>
          </a:p>
        </p:txBody>
      </p:sp>
      <p:sp>
        <p:nvSpPr>
          <p:cNvPr id="6" name="Footer Placeholder 7"/>
          <p:cNvSpPr>
            <a:spLocks noGrp="1"/>
          </p:cNvSpPr>
          <p:nvPr>
            <p:ph type="ftr" sz="quarter" idx="11"/>
          </p:nvPr>
        </p:nvSpPr>
        <p:spPr/>
        <p:txBody>
          <a:bodyPr/>
          <a:lstStyle>
            <a:lvl1pPr>
              <a:defRPr/>
            </a:lvl1pPr>
          </a:lstStyle>
          <a:p>
            <a:pPr>
              <a:defRPr/>
            </a:pPr>
            <a:endParaRPr lang="hr-HR"/>
          </a:p>
        </p:txBody>
      </p:sp>
      <p:sp>
        <p:nvSpPr>
          <p:cNvPr id="7" name="Slide Number Placeholder 8"/>
          <p:cNvSpPr>
            <a:spLocks noGrp="1"/>
          </p:cNvSpPr>
          <p:nvPr>
            <p:ph type="sldNum" sz="quarter" idx="12"/>
          </p:nvPr>
        </p:nvSpPr>
        <p:spPr/>
        <p:txBody>
          <a:bodyPr/>
          <a:lstStyle>
            <a:lvl1pPr>
              <a:defRPr/>
            </a:lvl1pPr>
          </a:lstStyle>
          <a:p>
            <a:pPr>
              <a:defRPr/>
            </a:pPr>
            <a:fld id="{C20DFEF5-B889-4EDD-85FE-CF44DA66F5AF}" type="slidenum">
              <a:rPr lang="hr-HR"/>
              <a:pPr>
                <a:defRPr/>
              </a:pPr>
              <a:t>‹#›</a:t>
            </a:fld>
            <a:endParaRPr lang="hr-H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6"/>
          <p:cNvSpPr>
            <a:spLocks noGrp="1"/>
          </p:cNvSpPr>
          <p:nvPr>
            <p:ph type="dt" sz="half" idx="10"/>
          </p:nvPr>
        </p:nvSpPr>
        <p:spPr/>
        <p:txBody>
          <a:bodyPr/>
          <a:lstStyle>
            <a:lvl1pPr>
              <a:defRPr/>
            </a:lvl1pPr>
          </a:lstStyle>
          <a:p>
            <a:pPr>
              <a:defRPr/>
            </a:pPr>
            <a:fld id="{6D94A072-1A0D-4DD0-99B6-AF7918C56AB0}" type="datetime9">
              <a:rPr lang="hr-HR" smtClean="0"/>
              <a:pPr>
                <a:defRPr/>
              </a:pPr>
              <a:t>9.7.2025. 7:56:24</a:t>
            </a:fld>
            <a:endParaRPr lang="hr-HR"/>
          </a:p>
        </p:txBody>
      </p:sp>
      <p:sp>
        <p:nvSpPr>
          <p:cNvPr id="8" name="Footer Placeholder 7"/>
          <p:cNvSpPr>
            <a:spLocks noGrp="1"/>
          </p:cNvSpPr>
          <p:nvPr>
            <p:ph type="ftr" sz="quarter" idx="11"/>
          </p:nvPr>
        </p:nvSpPr>
        <p:spPr/>
        <p:txBody>
          <a:bodyPr/>
          <a:lstStyle>
            <a:lvl1pPr>
              <a:defRPr/>
            </a:lvl1pPr>
          </a:lstStyle>
          <a:p>
            <a:pPr>
              <a:defRPr/>
            </a:pPr>
            <a:endParaRPr lang="hr-HR"/>
          </a:p>
        </p:txBody>
      </p:sp>
      <p:sp>
        <p:nvSpPr>
          <p:cNvPr id="9" name="Slide Number Placeholder 8"/>
          <p:cNvSpPr>
            <a:spLocks noGrp="1"/>
          </p:cNvSpPr>
          <p:nvPr>
            <p:ph type="sldNum" sz="quarter" idx="12"/>
          </p:nvPr>
        </p:nvSpPr>
        <p:spPr/>
        <p:txBody>
          <a:bodyPr/>
          <a:lstStyle>
            <a:lvl1pPr>
              <a:defRPr/>
            </a:lvl1pPr>
          </a:lstStyle>
          <a:p>
            <a:pPr>
              <a:defRPr/>
            </a:pPr>
            <a:fld id="{495AC1DC-C6EC-4D21-8191-36FD8DB07A3C}" type="slidenum">
              <a:rPr lang="hr-HR"/>
              <a:pPr>
                <a:defRPr/>
              </a:pPr>
              <a:t>‹#›</a:t>
            </a:fld>
            <a:endParaRPr lang="hr-H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Date Placeholder 6"/>
          <p:cNvSpPr>
            <a:spLocks noGrp="1"/>
          </p:cNvSpPr>
          <p:nvPr>
            <p:ph type="dt" sz="half" idx="10"/>
          </p:nvPr>
        </p:nvSpPr>
        <p:spPr/>
        <p:txBody>
          <a:bodyPr/>
          <a:lstStyle>
            <a:lvl1pPr>
              <a:defRPr/>
            </a:lvl1pPr>
          </a:lstStyle>
          <a:p>
            <a:pPr>
              <a:defRPr/>
            </a:pPr>
            <a:fld id="{57769C1F-D86A-413E-9A4B-AB596A7E4A03}" type="datetime9">
              <a:rPr lang="hr-HR" smtClean="0"/>
              <a:pPr>
                <a:defRPr/>
              </a:pPr>
              <a:t>9.7.2025. 7:56:24</a:t>
            </a:fld>
            <a:endParaRPr lang="hr-HR"/>
          </a:p>
        </p:txBody>
      </p:sp>
      <p:sp>
        <p:nvSpPr>
          <p:cNvPr id="4" name="Footer Placeholder 7"/>
          <p:cNvSpPr>
            <a:spLocks noGrp="1"/>
          </p:cNvSpPr>
          <p:nvPr>
            <p:ph type="ftr" sz="quarter" idx="11"/>
          </p:nvPr>
        </p:nvSpPr>
        <p:spPr/>
        <p:txBody>
          <a:bodyPr/>
          <a:lstStyle>
            <a:lvl1pPr>
              <a:defRPr/>
            </a:lvl1pPr>
          </a:lstStyle>
          <a:p>
            <a:pPr>
              <a:defRPr/>
            </a:pPr>
            <a:endParaRPr lang="hr-HR"/>
          </a:p>
        </p:txBody>
      </p:sp>
      <p:sp>
        <p:nvSpPr>
          <p:cNvPr id="5" name="Slide Number Placeholder 8"/>
          <p:cNvSpPr>
            <a:spLocks noGrp="1"/>
          </p:cNvSpPr>
          <p:nvPr>
            <p:ph type="sldNum" sz="quarter" idx="12"/>
          </p:nvPr>
        </p:nvSpPr>
        <p:spPr/>
        <p:txBody>
          <a:bodyPr/>
          <a:lstStyle>
            <a:lvl1pPr>
              <a:defRPr/>
            </a:lvl1pPr>
          </a:lstStyle>
          <a:p>
            <a:pPr>
              <a:defRPr/>
            </a:pPr>
            <a:fld id="{34AD2F84-D2D8-4F04-B886-9BCE9CCC9DD9}" type="slidenum">
              <a:rPr lang="hr-HR"/>
              <a:pPr>
                <a:defRPr/>
              </a:pPr>
              <a:t>‹#›</a:t>
            </a:fld>
            <a:endParaRPr lang="hr-H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6"/>
          <p:cNvSpPr>
            <a:spLocks noGrp="1"/>
          </p:cNvSpPr>
          <p:nvPr>
            <p:ph type="dt" sz="half" idx="10"/>
          </p:nvPr>
        </p:nvSpPr>
        <p:spPr/>
        <p:txBody>
          <a:bodyPr/>
          <a:lstStyle>
            <a:lvl1pPr>
              <a:defRPr/>
            </a:lvl1pPr>
          </a:lstStyle>
          <a:p>
            <a:pPr>
              <a:defRPr/>
            </a:pPr>
            <a:fld id="{FC2E88A1-98A6-4EA5-AA83-B7DCA4809EEC}" type="datetime9">
              <a:rPr lang="hr-HR" smtClean="0"/>
              <a:pPr>
                <a:defRPr/>
              </a:pPr>
              <a:t>9.7.2025. 7:56:24</a:t>
            </a:fld>
            <a:endParaRPr lang="hr-HR"/>
          </a:p>
        </p:txBody>
      </p:sp>
      <p:sp>
        <p:nvSpPr>
          <p:cNvPr id="3" name="Footer Placeholder 7"/>
          <p:cNvSpPr>
            <a:spLocks noGrp="1"/>
          </p:cNvSpPr>
          <p:nvPr>
            <p:ph type="ftr" sz="quarter" idx="11"/>
          </p:nvPr>
        </p:nvSpPr>
        <p:spPr/>
        <p:txBody>
          <a:bodyPr/>
          <a:lstStyle>
            <a:lvl1pPr>
              <a:defRPr/>
            </a:lvl1pPr>
          </a:lstStyle>
          <a:p>
            <a:pPr>
              <a:defRPr/>
            </a:pPr>
            <a:endParaRPr lang="hr-HR"/>
          </a:p>
        </p:txBody>
      </p:sp>
      <p:sp>
        <p:nvSpPr>
          <p:cNvPr id="4" name="Slide Number Placeholder 8"/>
          <p:cNvSpPr>
            <a:spLocks noGrp="1"/>
          </p:cNvSpPr>
          <p:nvPr>
            <p:ph type="sldNum" sz="quarter" idx="12"/>
          </p:nvPr>
        </p:nvSpPr>
        <p:spPr/>
        <p:txBody>
          <a:bodyPr/>
          <a:lstStyle>
            <a:lvl1pPr>
              <a:defRPr/>
            </a:lvl1pPr>
          </a:lstStyle>
          <a:p>
            <a:pPr>
              <a:defRPr/>
            </a:pPr>
            <a:fld id="{53F5CDE1-758D-4640-9EE0-646DED2CFCE0}" type="slidenum">
              <a:rPr lang="hr-HR"/>
              <a:pPr>
                <a:defRPr/>
              </a:pPr>
              <a:t>‹#›</a:t>
            </a:fld>
            <a:endParaRPr lang="hr-H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6"/>
          <p:cNvSpPr>
            <a:spLocks noGrp="1"/>
          </p:cNvSpPr>
          <p:nvPr>
            <p:ph type="dt" sz="half" idx="10"/>
          </p:nvPr>
        </p:nvSpPr>
        <p:spPr/>
        <p:txBody>
          <a:bodyPr/>
          <a:lstStyle>
            <a:lvl1pPr>
              <a:defRPr/>
            </a:lvl1pPr>
          </a:lstStyle>
          <a:p>
            <a:pPr>
              <a:defRPr/>
            </a:pPr>
            <a:fld id="{12FC5CA1-B97F-4727-8BB9-FC75F5382742}" type="datetime9">
              <a:rPr lang="hr-HR" smtClean="0"/>
              <a:pPr>
                <a:defRPr/>
              </a:pPr>
              <a:t>9.7.2025. 7:56:24</a:t>
            </a:fld>
            <a:endParaRPr lang="hr-HR"/>
          </a:p>
        </p:txBody>
      </p:sp>
      <p:sp>
        <p:nvSpPr>
          <p:cNvPr id="6" name="Footer Placeholder 7"/>
          <p:cNvSpPr>
            <a:spLocks noGrp="1"/>
          </p:cNvSpPr>
          <p:nvPr>
            <p:ph type="ftr" sz="quarter" idx="11"/>
          </p:nvPr>
        </p:nvSpPr>
        <p:spPr/>
        <p:txBody>
          <a:bodyPr/>
          <a:lstStyle>
            <a:lvl1pPr>
              <a:defRPr/>
            </a:lvl1pPr>
          </a:lstStyle>
          <a:p>
            <a:pPr>
              <a:defRPr/>
            </a:pPr>
            <a:endParaRPr lang="hr-HR"/>
          </a:p>
        </p:txBody>
      </p:sp>
      <p:sp>
        <p:nvSpPr>
          <p:cNvPr id="7" name="Slide Number Placeholder 8"/>
          <p:cNvSpPr>
            <a:spLocks noGrp="1"/>
          </p:cNvSpPr>
          <p:nvPr>
            <p:ph type="sldNum" sz="quarter" idx="12"/>
          </p:nvPr>
        </p:nvSpPr>
        <p:spPr/>
        <p:txBody>
          <a:bodyPr/>
          <a:lstStyle>
            <a:lvl1pPr>
              <a:defRPr/>
            </a:lvl1pPr>
          </a:lstStyle>
          <a:p>
            <a:pPr>
              <a:defRPr/>
            </a:pPr>
            <a:fld id="{A3AA0468-2C37-4C15-971F-1A6BE9BBE23D}" type="slidenum">
              <a:rPr lang="hr-HR"/>
              <a:pPr>
                <a:defRPr/>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6"/>
          <p:cNvSpPr>
            <a:spLocks noGrp="1"/>
          </p:cNvSpPr>
          <p:nvPr>
            <p:ph type="dt" sz="half" idx="10"/>
          </p:nvPr>
        </p:nvSpPr>
        <p:spPr/>
        <p:txBody>
          <a:bodyPr/>
          <a:lstStyle>
            <a:lvl1pPr>
              <a:defRPr/>
            </a:lvl1pPr>
          </a:lstStyle>
          <a:p>
            <a:pPr>
              <a:defRPr/>
            </a:pPr>
            <a:fld id="{9CDB9A96-2A21-4F30-90A6-3F7E802C5A0F}" type="datetime9">
              <a:rPr lang="hr-HR" smtClean="0"/>
              <a:pPr>
                <a:defRPr/>
              </a:pPr>
              <a:t>9.7.2025. 7:56:24</a:t>
            </a:fld>
            <a:endParaRPr lang="hr-HR"/>
          </a:p>
        </p:txBody>
      </p:sp>
      <p:sp>
        <p:nvSpPr>
          <p:cNvPr id="6" name="Footer Placeholder 7"/>
          <p:cNvSpPr>
            <a:spLocks noGrp="1"/>
          </p:cNvSpPr>
          <p:nvPr>
            <p:ph type="ftr" sz="quarter" idx="11"/>
          </p:nvPr>
        </p:nvSpPr>
        <p:spPr/>
        <p:txBody>
          <a:bodyPr/>
          <a:lstStyle>
            <a:lvl1pPr>
              <a:defRPr/>
            </a:lvl1pPr>
          </a:lstStyle>
          <a:p>
            <a:pPr>
              <a:defRPr/>
            </a:pPr>
            <a:endParaRPr lang="hr-HR"/>
          </a:p>
        </p:txBody>
      </p:sp>
      <p:sp>
        <p:nvSpPr>
          <p:cNvPr id="7" name="Slide Number Placeholder 8"/>
          <p:cNvSpPr>
            <a:spLocks noGrp="1"/>
          </p:cNvSpPr>
          <p:nvPr>
            <p:ph type="sldNum" sz="quarter" idx="12"/>
          </p:nvPr>
        </p:nvSpPr>
        <p:spPr/>
        <p:txBody>
          <a:bodyPr/>
          <a:lstStyle>
            <a:lvl1pPr>
              <a:defRPr/>
            </a:lvl1pPr>
          </a:lstStyle>
          <a:p>
            <a:pPr>
              <a:defRPr/>
            </a:pPr>
            <a:fld id="{CEE1ADB2-3499-4D0A-8114-4F91752C2064}" type="slidenum">
              <a:rPr lang="hr-HR"/>
              <a:pPr>
                <a:defRPr/>
              </a:pPr>
              <a:t>‹#›</a:t>
            </a:fld>
            <a:endParaRPr lang="hr-H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6"/>
          <p:cNvSpPr>
            <a:spLocks noGrp="1"/>
          </p:cNvSpPr>
          <p:nvPr>
            <p:ph type="dt" sz="half" idx="10"/>
          </p:nvPr>
        </p:nvSpPr>
        <p:spPr/>
        <p:txBody>
          <a:bodyPr/>
          <a:lstStyle>
            <a:lvl1pPr>
              <a:defRPr/>
            </a:lvl1pPr>
          </a:lstStyle>
          <a:p>
            <a:pPr>
              <a:defRPr/>
            </a:pPr>
            <a:fld id="{60A6AD6C-5517-4419-99F9-67D6C04C9FD4}" type="datetime9">
              <a:rPr lang="hr-HR" smtClean="0"/>
              <a:pPr>
                <a:defRPr/>
              </a:pPr>
              <a:t>9.7.2025. 7:56:24</a:t>
            </a:fld>
            <a:endParaRPr lang="hr-HR"/>
          </a:p>
        </p:txBody>
      </p:sp>
      <p:sp>
        <p:nvSpPr>
          <p:cNvPr id="5" name="Footer Placeholder 7"/>
          <p:cNvSpPr>
            <a:spLocks noGrp="1"/>
          </p:cNvSpPr>
          <p:nvPr>
            <p:ph type="ftr" sz="quarter" idx="11"/>
          </p:nvPr>
        </p:nvSpPr>
        <p:spPr/>
        <p:txBody>
          <a:bodyPr/>
          <a:lstStyle>
            <a:lvl1pPr>
              <a:defRPr/>
            </a:lvl1pPr>
          </a:lstStyle>
          <a:p>
            <a:pPr>
              <a:defRPr/>
            </a:pPr>
            <a:endParaRPr lang="hr-HR"/>
          </a:p>
        </p:txBody>
      </p:sp>
      <p:sp>
        <p:nvSpPr>
          <p:cNvPr id="6" name="Slide Number Placeholder 8"/>
          <p:cNvSpPr>
            <a:spLocks noGrp="1"/>
          </p:cNvSpPr>
          <p:nvPr>
            <p:ph type="sldNum" sz="quarter" idx="12"/>
          </p:nvPr>
        </p:nvSpPr>
        <p:spPr/>
        <p:txBody>
          <a:bodyPr/>
          <a:lstStyle>
            <a:lvl1pPr>
              <a:defRPr/>
            </a:lvl1pPr>
          </a:lstStyle>
          <a:p>
            <a:pPr>
              <a:defRPr/>
            </a:pPr>
            <a:fld id="{01E8BC7F-0A99-498F-9E24-5AFEBC4776B7}" type="slidenum">
              <a:rPr lang="hr-HR"/>
              <a:pPr>
                <a:defRPr/>
              </a:pPr>
              <a:t>‹#›</a:t>
            </a:fld>
            <a:endParaRPr lang="hr-H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613" y="71438"/>
            <a:ext cx="2135187" cy="6572250"/>
          </a:xfr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142875" y="71438"/>
            <a:ext cx="6256338" cy="6572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6"/>
          <p:cNvSpPr>
            <a:spLocks noGrp="1"/>
          </p:cNvSpPr>
          <p:nvPr>
            <p:ph type="dt" sz="half" idx="10"/>
          </p:nvPr>
        </p:nvSpPr>
        <p:spPr/>
        <p:txBody>
          <a:bodyPr/>
          <a:lstStyle>
            <a:lvl1pPr>
              <a:defRPr/>
            </a:lvl1pPr>
          </a:lstStyle>
          <a:p>
            <a:pPr>
              <a:defRPr/>
            </a:pPr>
            <a:fld id="{6988F8BD-6C66-4535-8D08-E1B087CF3758}" type="datetime9">
              <a:rPr lang="hr-HR" smtClean="0"/>
              <a:pPr>
                <a:defRPr/>
              </a:pPr>
              <a:t>9.7.2025. 7:56:24</a:t>
            </a:fld>
            <a:endParaRPr lang="hr-HR"/>
          </a:p>
        </p:txBody>
      </p:sp>
      <p:sp>
        <p:nvSpPr>
          <p:cNvPr id="5" name="Footer Placeholder 7"/>
          <p:cNvSpPr>
            <a:spLocks noGrp="1"/>
          </p:cNvSpPr>
          <p:nvPr>
            <p:ph type="ftr" sz="quarter" idx="11"/>
          </p:nvPr>
        </p:nvSpPr>
        <p:spPr/>
        <p:txBody>
          <a:bodyPr/>
          <a:lstStyle>
            <a:lvl1pPr>
              <a:defRPr/>
            </a:lvl1pPr>
          </a:lstStyle>
          <a:p>
            <a:pPr>
              <a:defRPr/>
            </a:pPr>
            <a:endParaRPr lang="hr-HR"/>
          </a:p>
        </p:txBody>
      </p:sp>
      <p:sp>
        <p:nvSpPr>
          <p:cNvPr id="6" name="Slide Number Placeholder 8"/>
          <p:cNvSpPr>
            <a:spLocks noGrp="1"/>
          </p:cNvSpPr>
          <p:nvPr>
            <p:ph type="sldNum" sz="quarter" idx="12"/>
          </p:nvPr>
        </p:nvSpPr>
        <p:spPr/>
        <p:txBody>
          <a:bodyPr/>
          <a:lstStyle>
            <a:lvl1pPr>
              <a:defRPr/>
            </a:lvl1pPr>
          </a:lstStyle>
          <a:p>
            <a:pPr>
              <a:defRPr/>
            </a:pPr>
            <a:fld id="{C3CF892D-F520-4496-8BB3-8E98FA6BB575}" type="slidenum">
              <a:rPr lang="hr-HR"/>
              <a:pPr>
                <a:defRPr/>
              </a:pPr>
              <a:t>‹#›</a:t>
            </a:fld>
            <a:endParaRPr lang="hr-H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hr-HR"/>
          </a:p>
        </p:txBody>
      </p:sp>
      <p:sp>
        <p:nvSpPr>
          <p:cNvPr id="4" name="Date Placeholder 2"/>
          <p:cNvSpPr>
            <a:spLocks noGrp="1"/>
          </p:cNvSpPr>
          <p:nvPr>
            <p:ph type="dt" sz="half" idx="10"/>
          </p:nvPr>
        </p:nvSpPr>
        <p:spPr/>
        <p:txBody>
          <a:bodyPr/>
          <a:lstStyle>
            <a:lvl1pPr>
              <a:defRPr/>
            </a:lvl1pPr>
          </a:lstStyle>
          <a:p>
            <a:pPr>
              <a:defRPr/>
            </a:pPr>
            <a:fld id="{95B0D685-5BFD-4109-8D16-ACA2A58AA6FB}" type="datetime9">
              <a:rPr lang="hr-HR" smtClean="0"/>
              <a:pPr>
                <a:defRPr/>
              </a:pPr>
              <a:t>9.7.2025. 7:56:24</a:t>
            </a:fld>
            <a:endParaRPr lang="hr-HR"/>
          </a:p>
        </p:txBody>
      </p:sp>
      <p:sp>
        <p:nvSpPr>
          <p:cNvPr id="5" name="Footer Placeholder 3"/>
          <p:cNvSpPr>
            <a:spLocks noGrp="1"/>
          </p:cNvSpPr>
          <p:nvPr>
            <p:ph type="ftr" sz="quarter" idx="11"/>
          </p:nvPr>
        </p:nvSpPr>
        <p:spPr/>
        <p:txBody>
          <a:bodyPr/>
          <a:lstStyle>
            <a:lvl1pPr>
              <a:defRPr/>
            </a:lvl1pPr>
          </a:lstStyle>
          <a:p>
            <a:pPr>
              <a:defRPr/>
            </a:pPr>
            <a:endParaRPr lang="hr-HR"/>
          </a:p>
        </p:txBody>
      </p:sp>
      <p:sp>
        <p:nvSpPr>
          <p:cNvPr id="6" name="Slide Number Placeholder 4"/>
          <p:cNvSpPr>
            <a:spLocks noGrp="1"/>
          </p:cNvSpPr>
          <p:nvPr>
            <p:ph type="sldNum" sz="quarter" idx="12"/>
          </p:nvPr>
        </p:nvSpPr>
        <p:spPr/>
        <p:txBody>
          <a:bodyPr/>
          <a:lstStyle>
            <a:lvl1pPr>
              <a:defRPr/>
            </a:lvl1pPr>
          </a:lstStyle>
          <a:p>
            <a:pPr>
              <a:defRPr/>
            </a:pPr>
            <a:fld id="{F390D8DE-2571-4391-A78F-50D9D7111158}" type="slidenum">
              <a:rPr lang="hr-HR"/>
              <a:pPr>
                <a:defRPr/>
              </a:pPr>
              <a:t>‹#›</a:t>
            </a:fld>
            <a:endParaRPr lang="hr-H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2"/>
          <p:cNvSpPr>
            <a:spLocks noGrp="1"/>
          </p:cNvSpPr>
          <p:nvPr>
            <p:ph type="dt" sz="half" idx="10"/>
          </p:nvPr>
        </p:nvSpPr>
        <p:spPr/>
        <p:txBody>
          <a:bodyPr/>
          <a:lstStyle>
            <a:lvl1pPr>
              <a:defRPr/>
            </a:lvl1pPr>
          </a:lstStyle>
          <a:p>
            <a:pPr>
              <a:defRPr/>
            </a:pPr>
            <a:fld id="{9DF1B3AB-06A2-4183-BEAA-B3A369853513}" type="datetime9">
              <a:rPr lang="hr-HR" smtClean="0"/>
              <a:pPr>
                <a:defRPr/>
              </a:pPr>
              <a:t>9.7.2025. 7:56:24</a:t>
            </a:fld>
            <a:endParaRPr lang="hr-HR"/>
          </a:p>
        </p:txBody>
      </p:sp>
      <p:sp>
        <p:nvSpPr>
          <p:cNvPr id="5" name="Footer Placeholder 3"/>
          <p:cNvSpPr>
            <a:spLocks noGrp="1"/>
          </p:cNvSpPr>
          <p:nvPr>
            <p:ph type="ftr" sz="quarter" idx="11"/>
          </p:nvPr>
        </p:nvSpPr>
        <p:spPr/>
        <p:txBody>
          <a:bodyPr/>
          <a:lstStyle>
            <a:lvl1pPr>
              <a:defRPr/>
            </a:lvl1pPr>
          </a:lstStyle>
          <a:p>
            <a:pPr>
              <a:defRPr/>
            </a:pPr>
            <a:endParaRPr lang="hr-HR"/>
          </a:p>
        </p:txBody>
      </p:sp>
      <p:sp>
        <p:nvSpPr>
          <p:cNvPr id="6" name="Slide Number Placeholder 4"/>
          <p:cNvSpPr>
            <a:spLocks noGrp="1"/>
          </p:cNvSpPr>
          <p:nvPr>
            <p:ph type="sldNum" sz="quarter" idx="12"/>
          </p:nvPr>
        </p:nvSpPr>
        <p:spPr/>
        <p:txBody>
          <a:bodyPr/>
          <a:lstStyle>
            <a:lvl1pPr>
              <a:defRPr/>
            </a:lvl1pPr>
          </a:lstStyle>
          <a:p>
            <a:pPr>
              <a:defRPr/>
            </a:pPr>
            <a:fld id="{26CD32A4-223A-481D-A936-E2A2B053E8E7}" type="slidenum">
              <a:rPr lang="hr-HR"/>
              <a:pPr>
                <a:defRPr/>
              </a:pPr>
              <a:t>‹#›</a:t>
            </a:fld>
            <a:endParaRPr lang="hr-H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2"/>
          <p:cNvSpPr>
            <a:spLocks noGrp="1"/>
          </p:cNvSpPr>
          <p:nvPr>
            <p:ph type="dt" sz="half" idx="10"/>
          </p:nvPr>
        </p:nvSpPr>
        <p:spPr/>
        <p:txBody>
          <a:bodyPr/>
          <a:lstStyle>
            <a:lvl1pPr>
              <a:defRPr/>
            </a:lvl1pPr>
          </a:lstStyle>
          <a:p>
            <a:pPr>
              <a:defRPr/>
            </a:pPr>
            <a:fld id="{81B8BE64-600D-4597-9EAE-25EE29AFD586}" type="datetime9">
              <a:rPr lang="hr-HR" smtClean="0"/>
              <a:pPr>
                <a:defRPr/>
              </a:pPr>
              <a:t>9.7.2025. 7:56:24</a:t>
            </a:fld>
            <a:endParaRPr lang="hr-HR"/>
          </a:p>
        </p:txBody>
      </p:sp>
      <p:sp>
        <p:nvSpPr>
          <p:cNvPr id="5" name="Footer Placeholder 3"/>
          <p:cNvSpPr>
            <a:spLocks noGrp="1"/>
          </p:cNvSpPr>
          <p:nvPr>
            <p:ph type="ftr" sz="quarter" idx="11"/>
          </p:nvPr>
        </p:nvSpPr>
        <p:spPr/>
        <p:txBody>
          <a:bodyPr/>
          <a:lstStyle>
            <a:lvl1pPr>
              <a:defRPr/>
            </a:lvl1pPr>
          </a:lstStyle>
          <a:p>
            <a:pPr>
              <a:defRPr/>
            </a:pPr>
            <a:endParaRPr lang="hr-HR"/>
          </a:p>
        </p:txBody>
      </p:sp>
      <p:sp>
        <p:nvSpPr>
          <p:cNvPr id="6" name="Slide Number Placeholder 4"/>
          <p:cNvSpPr>
            <a:spLocks noGrp="1"/>
          </p:cNvSpPr>
          <p:nvPr>
            <p:ph type="sldNum" sz="quarter" idx="12"/>
          </p:nvPr>
        </p:nvSpPr>
        <p:spPr/>
        <p:txBody>
          <a:bodyPr/>
          <a:lstStyle>
            <a:lvl1pPr>
              <a:defRPr/>
            </a:lvl1pPr>
          </a:lstStyle>
          <a:p>
            <a:pPr>
              <a:defRPr/>
            </a:pPr>
            <a:fld id="{B7DE42A2-7CDC-4A51-82A2-4C196B6913A4}" type="slidenum">
              <a:rPr lang="hr-HR"/>
              <a:pPr>
                <a:defRPr/>
              </a:pPr>
              <a:t>‹#›</a:t>
            </a:fld>
            <a:endParaRPr lang="hr-H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sz="half" idx="1"/>
          </p:nvPr>
        </p:nvSpPr>
        <p:spPr>
          <a:xfrm>
            <a:off x="457200" y="1785938"/>
            <a:ext cx="40386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4648200" y="1785938"/>
            <a:ext cx="40386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2"/>
          <p:cNvSpPr>
            <a:spLocks noGrp="1"/>
          </p:cNvSpPr>
          <p:nvPr>
            <p:ph type="dt" sz="half" idx="10"/>
          </p:nvPr>
        </p:nvSpPr>
        <p:spPr/>
        <p:txBody>
          <a:bodyPr/>
          <a:lstStyle>
            <a:lvl1pPr>
              <a:defRPr/>
            </a:lvl1pPr>
          </a:lstStyle>
          <a:p>
            <a:pPr>
              <a:defRPr/>
            </a:pPr>
            <a:fld id="{2E0955DF-98F8-436D-8C53-524A336E792A}" type="datetime9">
              <a:rPr lang="hr-HR" smtClean="0"/>
              <a:pPr>
                <a:defRPr/>
              </a:pPr>
              <a:t>9.7.2025. 7:56:24</a:t>
            </a:fld>
            <a:endParaRPr lang="hr-HR"/>
          </a:p>
        </p:txBody>
      </p:sp>
      <p:sp>
        <p:nvSpPr>
          <p:cNvPr id="6" name="Footer Placeholder 3"/>
          <p:cNvSpPr>
            <a:spLocks noGrp="1"/>
          </p:cNvSpPr>
          <p:nvPr>
            <p:ph type="ftr" sz="quarter" idx="11"/>
          </p:nvPr>
        </p:nvSpPr>
        <p:spPr/>
        <p:txBody>
          <a:bodyPr/>
          <a:lstStyle>
            <a:lvl1pPr>
              <a:defRPr/>
            </a:lvl1pPr>
          </a:lstStyle>
          <a:p>
            <a:pPr>
              <a:defRPr/>
            </a:pPr>
            <a:endParaRPr lang="hr-HR"/>
          </a:p>
        </p:txBody>
      </p:sp>
      <p:sp>
        <p:nvSpPr>
          <p:cNvPr id="7" name="Slide Number Placeholder 4"/>
          <p:cNvSpPr>
            <a:spLocks noGrp="1"/>
          </p:cNvSpPr>
          <p:nvPr>
            <p:ph type="sldNum" sz="quarter" idx="12"/>
          </p:nvPr>
        </p:nvSpPr>
        <p:spPr/>
        <p:txBody>
          <a:bodyPr/>
          <a:lstStyle>
            <a:lvl1pPr>
              <a:defRPr/>
            </a:lvl1pPr>
          </a:lstStyle>
          <a:p>
            <a:pPr>
              <a:defRPr/>
            </a:pPr>
            <a:fld id="{88571D14-822B-48F8-8B9D-81AB171B3FF2}" type="slidenum">
              <a:rPr lang="hr-HR"/>
              <a:pPr>
                <a:defRPr/>
              </a:pPr>
              <a:t>‹#›</a:t>
            </a:fld>
            <a:endParaRPr lang="hr-H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2"/>
          <p:cNvSpPr>
            <a:spLocks noGrp="1"/>
          </p:cNvSpPr>
          <p:nvPr>
            <p:ph type="dt" sz="half" idx="10"/>
          </p:nvPr>
        </p:nvSpPr>
        <p:spPr/>
        <p:txBody>
          <a:bodyPr/>
          <a:lstStyle>
            <a:lvl1pPr>
              <a:defRPr/>
            </a:lvl1pPr>
          </a:lstStyle>
          <a:p>
            <a:pPr>
              <a:defRPr/>
            </a:pPr>
            <a:fld id="{0EBB7EAB-AC28-4641-9AC5-C0B037EDA662}" type="datetime9">
              <a:rPr lang="hr-HR" smtClean="0"/>
              <a:pPr>
                <a:defRPr/>
              </a:pPr>
              <a:t>9.7.2025. 7:56:24</a:t>
            </a:fld>
            <a:endParaRPr lang="hr-HR"/>
          </a:p>
        </p:txBody>
      </p:sp>
      <p:sp>
        <p:nvSpPr>
          <p:cNvPr id="8" name="Footer Placeholder 3"/>
          <p:cNvSpPr>
            <a:spLocks noGrp="1"/>
          </p:cNvSpPr>
          <p:nvPr>
            <p:ph type="ftr" sz="quarter" idx="11"/>
          </p:nvPr>
        </p:nvSpPr>
        <p:spPr/>
        <p:txBody>
          <a:bodyPr/>
          <a:lstStyle>
            <a:lvl1pPr>
              <a:defRPr/>
            </a:lvl1pPr>
          </a:lstStyle>
          <a:p>
            <a:pPr>
              <a:defRPr/>
            </a:pPr>
            <a:endParaRPr lang="hr-HR"/>
          </a:p>
        </p:txBody>
      </p:sp>
      <p:sp>
        <p:nvSpPr>
          <p:cNvPr id="9" name="Slide Number Placeholder 4"/>
          <p:cNvSpPr>
            <a:spLocks noGrp="1"/>
          </p:cNvSpPr>
          <p:nvPr>
            <p:ph type="sldNum" sz="quarter" idx="12"/>
          </p:nvPr>
        </p:nvSpPr>
        <p:spPr/>
        <p:txBody>
          <a:bodyPr/>
          <a:lstStyle>
            <a:lvl1pPr>
              <a:defRPr/>
            </a:lvl1pPr>
          </a:lstStyle>
          <a:p>
            <a:pPr>
              <a:defRPr/>
            </a:pPr>
            <a:fld id="{95D92676-01B8-4DC2-A347-C3C2ADB740BC}" type="slidenum">
              <a:rPr lang="hr-HR"/>
              <a:pPr>
                <a:defRPr/>
              </a:pPr>
              <a:t>‹#›</a:t>
            </a:fld>
            <a:endParaRPr lang="hr-H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Date Placeholder 2"/>
          <p:cNvSpPr>
            <a:spLocks noGrp="1"/>
          </p:cNvSpPr>
          <p:nvPr>
            <p:ph type="dt" sz="half" idx="10"/>
          </p:nvPr>
        </p:nvSpPr>
        <p:spPr/>
        <p:txBody>
          <a:bodyPr/>
          <a:lstStyle>
            <a:lvl1pPr>
              <a:defRPr/>
            </a:lvl1pPr>
          </a:lstStyle>
          <a:p>
            <a:pPr>
              <a:defRPr/>
            </a:pPr>
            <a:fld id="{53DC098B-BE27-4E20-8167-E81AF4E71949}" type="datetime9">
              <a:rPr lang="hr-HR" smtClean="0"/>
              <a:pPr>
                <a:defRPr/>
              </a:pPr>
              <a:t>9.7.2025. 7:56:24</a:t>
            </a:fld>
            <a:endParaRPr lang="hr-HR"/>
          </a:p>
        </p:txBody>
      </p:sp>
      <p:sp>
        <p:nvSpPr>
          <p:cNvPr id="4" name="Footer Placeholder 3"/>
          <p:cNvSpPr>
            <a:spLocks noGrp="1"/>
          </p:cNvSpPr>
          <p:nvPr>
            <p:ph type="ftr" sz="quarter" idx="11"/>
          </p:nvPr>
        </p:nvSpPr>
        <p:spPr/>
        <p:txBody>
          <a:bodyPr/>
          <a:lstStyle>
            <a:lvl1pPr>
              <a:defRPr/>
            </a:lvl1pPr>
          </a:lstStyle>
          <a:p>
            <a:pPr>
              <a:defRPr/>
            </a:pPr>
            <a:endParaRPr lang="hr-HR"/>
          </a:p>
        </p:txBody>
      </p:sp>
      <p:sp>
        <p:nvSpPr>
          <p:cNvPr id="5" name="Slide Number Placeholder 4"/>
          <p:cNvSpPr>
            <a:spLocks noGrp="1"/>
          </p:cNvSpPr>
          <p:nvPr>
            <p:ph type="sldNum" sz="quarter" idx="12"/>
          </p:nvPr>
        </p:nvSpPr>
        <p:spPr/>
        <p:txBody>
          <a:bodyPr/>
          <a:lstStyle>
            <a:lvl1pPr>
              <a:defRPr/>
            </a:lvl1pPr>
          </a:lstStyle>
          <a:p>
            <a:pPr>
              <a:defRPr/>
            </a:pPr>
            <a:fld id="{9A095FFE-6E52-41C7-B0ED-328B76ED8D2C}" type="slidenum">
              <a:rPr lang="hr-HR"/>
              <a:pPr>
                <a:defRPr/>
              </a:pPr>
              <a:t>‹#›</a:t>
            </a:fld>
            <a:endParaRPr lang="hr-H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2BD8270B-A2EB-469D-99E5-189F488968AC}" type="datetime9">
              <a:rPr lang="hr-HR" smtClean="0"/>
              <a:pPr>
                <a:defRPr/>
              </a:pPr>
              <a:t>9.7.2025. 7:56:24</a:t>
            </a:fld>
            <a:endParaRPr lang="hr-HR"/>
          </a:p>
        </p:txBody>
      </p:sp>
      <p:sp>
        <p:nvSpPr>
          <p:cNvPr id="3" name="Footer Placeholder 3"/>
          <p:cNvSpPr>
            <a:spLocks noGrp="1"/>
          </p:cNvSpPr>
          <p:nvPr>
            <p:ph type="ftr" sz="quarter" idx="11"/>
          </p:nvPr>
        </p:nvSpPr>
        <p:spPr/>
        <p:txBody>
          <a:bodyPr/>
          <a:lstStyle>
            <a:lvl1pPr>
              <a:defRPr/>
            </a:lvl1pPr>
          </a:lstStyle>
          <a:p>
            <a:pPr>
              <a:defRPr/>
            </a:pPr>
            <a:endParaRPr lang="hr-HR"/>
          </a:p>
        </p:txBody>
      </p:sp>
      <p:sp>
        <p:nvSpPr>
          <p:cNvPr id="4" name="Slide Number Placeholder 4"/>
          <p:cNvSpPr>
            <a:spLocks noGrp="1"/>
          </p:cNvSpPr>
          <p:nvPr>
            <p:ph type="sldNum" sz="quarter" idx="12"/>
          </p:nvPr>
        </p:nvSpPr>
        <p:spPr/>
        <p:txBody>
          <a:bodyPr/>
          <a:lstStyle>
            <a:lvl1pPr>
              <a:defRPr/>
            </a:lvl1pPr>
          </a:lstStyle>
          <a:p>
            <a:pPr>
              <a:defRPr/>
            </a:pPr>
            <a:fld id="{40981D4E-C872-4E3D-B086-E647DE13AFC0}" type="slidenum">
              <a:rPr lang="hr-HR"/>
              <a:pPr>
                <a:defRPr/>
              </a:pPr>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med"/>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2"/>
          <p:cNvSpPr>
            <a:spLocks noGrp="1"/>
          </p:cNvSpPr>
          <p:nvPr>
            <p:ph type="dt" sz="half" idx="10"/>
          </p:nvPr>
        </p:nvSpPr>
        <p:spPr/>
        <p:txBody>
          <a:bodyPr/>
          <a:lstStyle>
            <a:lvl1pPr>
              <a:defRPr/>
            </a:lvl1pPr>
          </a:lstStyle>
          <a:p>
            <a:pPr>
              <a:defRPr/>
            </a:pPr>
            <a:fld id="{CFEB6847-8FEE-4750-819C-00D6407A28AB}" type="datetime9">
              <a:rPr lang="hr-HR" smtClean="0"/>
              <a:pPr>
                <a:defRPr/>
              </a:pPr>
              <a:t>9.7.2025. 7:56:24</a:t>
            </a:fld>
            <a:endParaRPr lang="hr-HR"/>
          </a:p>
        </p:txBody>
      </p:sp>
      <p:sp>
        <p:nvSpPr>
          <p:cNvPr id="6" name="Footer Placeholder 3"/>
          <p:cNvSpPr>
            <a:spLocks noGrp="1"/>
          </p:cNvSpPr>
          <p:nvPr>
            <p:ph type="ftr" sz="quarter" idx="11"/>
          </p:nvPr>
        </p:nvSpPr>
        <p:spPr/>
        <p:txBody>
          <a:bodyPr/>
          <a:lstStyle>
            <a:lvl1pPr>
              <a:defRPr/>
            </a:lvl1pPr>
          </a:lstStyle>
          <a:p>
            <a:pPr>
              <a:defRPr/>
            </a:pPr>
            <a:endParaRPr lang="hr-HR"/>
          </a:p>
        </p:txBody>
      </p:sp>
      <p:sp>
        <p:nvSpPr>
          <p:cNvPr id="7" name="Slide Number Placeholder 4"/>
          <p:cNvSpPr>
            <a:spLocks noGrp="1"/>
          </p:cNvSpPr>
          <p:nvPr>
            <p:ph type="sldNum" sz="quarter" idx="12"/>
          </p:nvPr>
        </p:nvSpPr>
        <p:spPr/>
        <p:txBody>
          <a:bodyPr/>
          <a:lstStyle>
            <a:lvl1pPr>
              <a:defRPr/>
            </a:lvl1pPr>
          </a:lstStyle>
          <a:p>
            <a:pPr>
              <a:defRPr/>
            </a:pPr>
            <a:fld id="{03048387-C689-4319-BD58-62247F2CBC8F}" type="slidenum">
              <a:rPr lang="hr-HR"/>
              <a:pPr>
                <a:defRPr/>
              </a:pPr>
              <a:t>‹#›</a:t>
            </a:fld>
            <a:endParaRPr lang="hr-H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2"/>
          <p:cNvSpPr>
            <a:spLocks noGrp="1"/>
          </p:cNvSpPr>
          <p:nvPr>
            <p:ph type="dt" sz="half" idx="10"/>
          </p:nvPr>
        </p:nvSpPr>
        <p:spPr/>
        <p:txBody>
          <a:bodyPr/>
          <a:lstStyle>
            <a:lvl1pPr>
              <a:defRPr/>
            </a:lvl1pPr>
          </a:lstStyle>
          <a:p>
            <a:pPr>
              <a:defRPr/>
            </a:pPr>
            <a:fld id="{391DF381-F24E-4AF0-BF39-B764BA728208}" type="datetime9">
              <a:rPr lang="hr-HR" smtClean="0"/>
              <a:pPr>
                <a:defRPr/>
              </a:pPr>
              <a:t>9.7.2025. 7:56:24</a:t>
            </a:fld>
            <a:endParaRPr lang="hr-HR"/>
          </a:p>
        </p:txBody>
      </p:sp>
      <p:sp>
        <p:nvSpPr>
          <p:cNvPr id="6" name="Footer Placeholder 3"/>
          <p:cNvSpPr>
            <a:spLocks noGrp="1"/>
          </p:cNvSpPr>
          <p:nvPr>
            <p:ph type="ftr" sz="quarter" idx="11"/>
          </p:nvPr>
        </p:nvSpPr>
        <p:spPr/>
        <p:txBody>
          <a:bodyPr/>
          <a:lstStyle>
            <a:lvl1pPr>
              <a:defRPr/>
            </a:lvl1pPr>
          </a:lstStyle>
          <a:p>
            <a:pPr>
              <a:defRPr/>
            </a:pPr>
            <a:endParaRPr lang="hr-HR"/>
          </a:p>
        </p:txBody>
      </p:sp>
      <p:sp>
        <p:nvSpPr>
          <p:cNvPr id="7" name="Slide Number Placeholder 4"/>
          <p:cNvSpPr>
            <a:spLocks noGrp="1"/>
          </p:cNvSpPr>
          <p:nvPr>
            <p:ph type="sldNum" sz="quarter" idx="12"/>
          </p:nvPr>
        </p:nvSpPr>
        <p:spPr/>
        <p:txBody>
          <a:bodyPr/>
          <a:lstStyle>
            <a:lvl1pPr>
              <a:defRPr/>
            </a:lvl1pPr>
          </a:lstStyle>
          <a:p>
            <a:pPr>
              <a:defRPr/>
            </a:pPr>
            <a:fld id="{CCBCBB39-A81C-4DCE-93A5-DDAF406310B9}" type="slidenum">
              <a:rPr lang="hr-HR"/>
              <a:pPr>
                <a:defRPr/>
              </a:pPr>
              <a:t>‹#›</a:t>
            </a:fld>
            <a:endParaRPr lang="hr-H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2"/>
          <p:cNvSpPr>
            <a:spLocks noGrp="1"/>
          </p:cNvSpPr>
          <p:nvPr>
            <p:ph type="dt" sz="half" idx="10"/>
          </p:nvPr>
        </p:nvSpPr>
        <p:spPr/>
        <p:txBody>
          <a:bodyPr/>
          <a:lstStyle>
            <a:lvl1pPr>
              <a:defRPr/>
            </a:lvl1pPr>
          </a:lstStyle>
          <a:p>
            <a:pPr>
              <a:defRPr/>
            </a:pPr>
            <a:fld id="{8A89832C-CA63-4F87-A0B7-577BC17CAB7D}" type="datetime9">
              <a:rPr lang="hr-HR" smtClean="0"/>
              <a:pPr>
                <a:defRPr/>
              </a:pPr>
              <a:t>9.7.2025. 7:56:24</a:t>
            </a:fld>
            <a:endParaRPr lang="hr-HR"/>
          </a:p>
        </p:txBody>
      </p:sp>
      <p:sp>
        <p:nvSpPr>
          <p:cNvPr id="5" name="Footer Placeholder 3"/>
          <p:cNvSpPr>
            <a:spLocks noGrp="1"/>
          </p:cNvSpPr>
          <p:nvPr>
            <p:ph type="ftr" sz="quarter" idx="11"/>
          </p:nvPr>
        </p:nvSpPr>
        <p:spPr/>
        <p:txBody>
          <a:bodyPr/>
          <a:lstStyle>
            <a:lvl1pPr>
              <a:defRPr/>
            </a:lvl1pPr>
          </a:lstStyle>
          <a:p>
            <a:pPr>
              <a:defRPr/>
            </a:pPr>
            <a:endParaRPr lang="hr-HR"/>
          </a:p>
        </p:txBody>
      </p:sp>
      <p:sp>
        <p:nvSpPr>
          <p:cNvPr id="6" name="Slide Number Placeholder 4"/>
          <p:cNvSpPr>
            <a:spLocks noGrp="1"/>
          </p:cNvSpPr>
          <p:nvPr>
            <p:ph type="sldNum" sz="quarter" idx="12"/>
          </p:nvPr>
        </p:nvSpPr>
        <p:spPr/>
        <p:txBody>
          <a:bodyPr/>
          <a:lstStyle>
            <a:lvl1pPr>
              <a:defRPr/>
            </a:lvl1pPr>
          </a:lstStyle>
          <a:p>
            <a:pPr>
              <a:defRPr/>
            </a:pPr>
            <a:fld id="{C4433FED-CD74-41A9-A1D3-88006DEAA951}" type="slidenum">
              <a:rPr lang="hr-HR"/>
              <a:pPr>
                <a:defRPr/>
              </a:pPr>
              <a:t>‹#›</a:t>
            </a:fld>
            <a:endParaRPr lang="hr-H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613" y="71438"/>
            <a:ext cx="2135187" cy="6572250"/>
          </a:xfr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142875" y="71438"/>
            <a:ext cx="6256338" cy="6572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2"/>
          <p:cNvSpPr>
            <a:spLocks noGrp="1"/>
          </p:cNvSpPr>
          <p:nvPr>
            <p:ph type="dt" sz="half" idx="10"/>
          </p:nvPr>
        </p:nvSpPr>
        <p:spPr/>
        <p:txBody>
          <a:bodyPr/>
          <a:lstStyle>
            <a:lvl1pPr>
              <a:defRPr/>
            </a:lvl1pPr>
          </a:lstStyle>
          <a:p>
            <a:pPr>
              <a:defRPr/>
            </a:pPr>
            <a:fld id="{3A31987C-5488-4DAC-9E39-0F844E9385C6}" type="datetime9">
              <a:rPr lang="hr-HR" smtClean="0"/>
              <a:pPr>
                <a:defRPr/>
              </a:pPr>
              <a:t>9.7.2025. 7:56:24</a:t>
            </a:fld>
            <a:endParaRPr lang="hr-HR"/>
          </a:p>
        </p:txBody>
      </p:sp>
      <p:sp>
        <p:nvSpPr>
          <p:cNvPr id="5" name="Footer Placeholder 3"/>
          <p:cNvSpPr>
            <a:spLocks noGrp="1"/>
          </p:cNvSpPr>
          <p:nvPr>
            <p:ph type="ftr" sz="quarter" idx="11"/>
          </p:nvPr>
        </p:nvSpPr>
        <p:spPr/>
        <p:txBody>
          <a:bodyPr/>
          <a:lstStyle>
            <a:lvl1pPr>
              <a:defRPr/>
            </a:lvl1pPr>
          </a:lstStyle>
          <a:p>
            <a:pPr>
              <a:defRPr/>
            </a:pPr>
            <a:endParaRPr lang="hr-HR"/>
          </a:p>
        </p:txBody>
      </p:sp>
      <p:sp>
        <p:nvSpPr>
          <p:cNvPr id="6" name="Slide Number Placeholder 4"/>
          <p:cNvSpPr>
            <a:spLocks noGrp="1"/>
          </p:cNvSpPr>
          <p:nvPr>
            <p:ph type="sldNum" sz="quarter" idx="12"/>
          </p:nvPr>
        </p:nvSpPr>
        <p:spPr/>
        <p:txBody>
          <a:bodyPr/>
          <a:lstStyle>
            <a:lvl1pPr>
              <a:defRPr/>
            </a:lvl1pPr>
          </a:lstStyle>
          <a:p>
            <a:pPr>
              <a:defRPr/>
            </a:pPr>
            <a:fld id="{9F4EF0B0-C8FE-4E4E-AE4A-4253826E7E5D}" type="slidenum">
              <a:rPr lang="hr-HR"/>
              <a:pPr>
                <a:defRPr/>
              </a:pPr>
              <a:t>‹#›</a:t>
            </a:fld>
            <a:endParaRPr lang="hr-H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hr-HR"/>
          </a:p>
        </p:txBody>
      </p:sp>
      <p:sp>
        <p:nvSpPr>
          <p:cNvPr id="4" name="Date Placeholder 4"/>
          <p:cNvSpPr>
            <a:spLocks noGrp="1"/>
          </p:cNvSpPr>
          <p:nvPr>
            <p:ph type="dt" sz="half" idx="10"/>
          </p:nvPr>
        </p:nvSpPr>
        <p:spPr/>
        <p:txBody>
          <a:bodyPr/>
          <a:lstStyle>
            <a:lvl1pPr>
              <a:defRPr/>
            </a:lvl1pPr>
          </a:lstStyle>
          <a:p>
            <a:pPr>
              <a:defRPr/>
            </a:pPr>
            <a:fld id="{D330CBEA-7DC4-4E1C-8E0F-B6E2D3FB554B}" type="datetime9">
              <a:rPr lang="hr-HR" smtClean="0"/>
              <a:pPr>
                <a:defRPr/>
              </a:pPr>
              <a:t>9.7.2025. 7:56:24</a:t>
            </a:fld>
            <a:endParaRPr lang="hr-HR"/>
          </a:p>
        </p:txBody>
      </p:sp>
      <p:sp>
        <p:nvSpPr>
          <p:cNvPr id="5" name="Footer Placeholder 5"/>
          <p:cNvSpPr>
            <a:spLocks noGrp="1"/>
          </p:cNvSpPr>
          <p:nvPr>
            <p:ph type="ftr" sz="quarter" idx="11"/>
          </p:nvPr>
        </p:nvSpPr>
        <p:spPr/>
        <p:txBody>
          <a:bodyPr/>
          <a:lstStyle>
            <a:lvl1pPr>
              <a:defRPr/>
            </a:lvl1pPr>
          </a:lstStyle>
          <a:p>
            <a:pPr>
              <a:defRPr/>
            </a:pPr>
            <a:endParaRPr lang="hr-HR"/>
          </a:p>
        </p:txBody>
      </p:sp>
      <p:sp>
        <p:nvSpPr>
          <p:cNvPr id="6" name="Slide Number Placeholder 6"/>
          <p:cNvSpPr>
            <a:spLocks noGrp="1"/>
          </p:cNvSpPr>
          <p:nvPr>
            <p:ph type="sldNum" sz="quarter" idx="12"/>
          </p:nvPr>
        </p:nvSpPr>
        <p:spPr/>
        <p:txBody>
          <a:bodyPr/>
          <a:lstStyle>
            <a:lvl1pPr>
              <a:defRPr/>
            </a:lvl1pPr>
          </a:lstStyle>
          <a:p>
            <a:pPr>
              <a:defRPr/>
            </a:pPr>
            <a:fld id="{1FC9675C-18C0-478F-A53B-237D0ADA5C84}" type="slidenum">
              <a:rPr lang="hr-HR"/>
              <a:pPr>
                <a:defRPr/>
              </a:pPr>
              <a:t>‹#›</a:t>
            </a:fld>
            <a:endParaRPr lang="hr-H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4"/>
          <p:cNvSpPr>
            <a:spLocks noGrp="1"/>
          </p:cNvSpPr>
          <p:nvPr>
            <p:ph type="dt" sz="half" idx="10"/>
          </p:nvPr>
        </p:nvSpPr>
        <p:spPr/>
        <p:txBody>
          <a:bodyPr/>
          <a:lstStyle>
            <a:lvl1pPr>
              <a:defRPr/>
            </a:lvl1pPr>
          </a:lstStyle>
          <a:p>
            <a:pPr>
              <a:defRPr/>
            </a:pPr>
            <a:fld id="{0D125FB3-D718-4127-954E-23539479963B}" type="datetime9">
              <a:rPr lang="hr-HR" smtClean="0"/>
              <a:pPr>
                <a:defRPr/>
              </a:pPr>
              <a:t>9.7.2025. 7:56:24</a:t>
            </a:fld>
            <a:endParaRPr lang="hr-HR"/>
          </a:p>
        </p:txBody>
      </p:sp>
      <p:sp>
        <p:nvSpPr>
          <p:cNvPr id="5" name="Footer Placeholder 5"/>
          <p:cNvSpPr>
            <a:spLocks noGrp="1"/>
          </p:cNvSpPr>
          <p:nvPr>
            <p:ph type="ftr" sz="quarter" idx="11"/>
          </p:nvPr>
        </p:nvSpPr>
        <p:spPr/>
        <p:txBody>
          <a:bodyPr/>
          <a:lstStyle>
            <a:lvl1pPr>
              <a:defRPr/>
            </a:lvl1pPr>
          </a:lstStyle>
          <a:p>
            <a:pPr>
              <a:defRPr/>
            </a:pPr>
            <a:endParaRPr lang="hr-HR"/>
          </a:p>
        </p:txBody>
      </p:sp>
      <p:sp>
        <p:nvSpPr>
          <p:cNvPr id="6" name="Slide Number Placeholder 6"/>
          <p:cNvSpPr>
            <a:spLocks noGrp="1"/>
          </p:cNvSpPr>
          <p:nvPr>
            <p:ph type="sldNum" sz="quarter" idx="12"/>
          </p:nvPr>
        </p:nvSpPr>
        <p:spPr/>
        <p:txBody>
          <a:bodyPr/>
          <a:lstStyle>
            <a:lvl1pPr>
              <a:defRPr/>
            </a:lvl1pPr>
          </a:lstStyle>
          <a:p>
            <a:pPr>
              <a:defRPr/>
            </a:pPr>
            <a:fld id="{9F203F22-36DA-4A1D-BA17-9B2621080CDF}" type="slidenum">
              <a:rPr lang="hr-HR"/>
              <a:pPr>
                <a:defRPr/>
              </a:pPr>
              <a:t>‹#›</a:t>
            </a:fld>
            <a:endParaRPr lang="hr-H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4"/>
          <p:cNvSpPr>
            <a:spLocks noGrp="1"/>
          </p:cNvSpPr>
          <p:nvPr>
            <p:ph type="dt" sz="half" idx="10"/>
          </p:nvPr>
        </p:nvSpPr>
        <p:spPr/>
        <p:txBody>
          <a:bodyPr/>
          <a:lstStyle>
            <a:lvl1pPr>
              <a:defRPr/>
            </a:lvl1pPr>
          </a:lstStyle>
          <a:p>
            <a:pPr>
              <a:defRPr/>
            </a:pPr>
            <a:fld id="{46FA7A0F-64F4-4DDA-972B-A4CFA16F6126}" type="datetime9">
              <a:rPr lang="hr-HR" smtClean="0"/>
              <a:pPr>
                <a:defRPr/>
              </a:pPr>
              <a:t>9.7.2025. 7:56:24</a:t>
            </a:fld>
            <a:endParaRPr lang="hr-HR"/>
          </a:p>
        </p:txBody>
      </p:sp>
      <p:sp>
        <p:nvSpPr>
          <p:cNvPr id="5" name="Footer Placeholder 5"/>
          <p:cNvSpPr>
            <a:spLocks noGrp="1"/>
          </p:cNvSpPr>
          <p:nvPr>
            <p:ph type="ftr" sz="quarter" idx="11"/>
          </p:nvPr>
        </p:nvSpPr>
        <p:spPr/>
        <p:txBody>
          <a:bodyPr/>
          <a:lstStyle>
            <a:lvl1pPr>
              <a:defRPr/>
            </a:lvl1pPr>
          </a:lstStyle>
          <a:p>
            <a:pPr>
              <a:defRPr/>
            </a:pPr>
            <a:endParaRPr lang="hr-HR"/>
          </a:p>
        </p:txBody>
      </p:sp>
      <p:sp>
        <p:nvSpPr>
          <p:cNvPr id="6" name="Slide Number Placeholder 6"/>
          <p:cNvSpPr>
            <a:spLocks noGrp="1"/>
          </p:cNvSpPr>
          <p:nvPr>
            <p:ph type="sldNum" sz="quarter" idx="12"/>
          </p:nvPr>
        </p:nvSpPr>
        <p:spPr/>
        <p:txBody>
          <a:bodyPr/>
          <a:lstStyle>
            <a:lvl1pPr>
              <a:defRPr/>
            </a:lvl1pPr>
          </a:lstStyle>
          <a:p>
            <a:pPr>
              <a:defRPr/>
            </a:pPr>
            <a:fld id="{6B893191-14E9-4407-B820-490C2E4D1C75}" type="slidenum">
              <a:rPr lang="hr-HR"/>
              <a:pPr>
                <a:defRPr/>
              </a:pPr>
              <a:t>‹#›</a:t>
            </a:fld>
            <a:endParaRPr lang="hr-H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sz="half" idx="1"/>
          </p:nvPr>
        </p:nvSpPr>
        <p:spPr>
          <a:xfrm>
            <a:off x="457200" y="1785938"/>
            <a:ext cx="40386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4648200" y="1785938"/>
            <a:ext cx="40386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4"/>
          <p:cNvSpPr>
            <a:spLocks noGrp="1"/>
          </p:cNvSpPr>
          <p:nvPr>
            <p:ph type="dt" sz="half" idx="10"/>
          </p:nvPr>
        </p:nvSpPr>
        <p:spPr/>
        <p:txBody>
          <a:bodyPr/>
          <a:lstStyle>
            <a:lvl1pPr>
              <a:defRPr/>
            </a:lvl1pPr>
          </a:lstStyle>
          <a:p>
            <a:pPr>
              <a:defRPr/>
            </a:pPr>
            <a:fld id="{8BAD9681-5582-4A08-AD34-D9F580D2833F}" type="datetime9">
              <a:rPr lang="hr-HR" smtClean="0"/>
              <a:pPr>
                <a:defRPr/>
              </a:pPr>
              <a:t>9.7.2025. 7:56:24</a:t>
            </a:fld>
            <a:endParaRPr lang="hr-HR"/>
          </a:p>
        </p:txBody>
      </p:sp>
      <p:sp>
        <p:nvSpPr>
          <p:cNvPr id="6" name="Footer Placeholder 5"/>
          <p:cNvSpPr>
            <a:spLocks noGrp="1"/>
          </p:cNvSpPr>
          <p:nvPr>
            <p:ph type="ftr" sz="quarter" idx="11"/>
          </p:nvPr>
        </p:nvSpPr>
        <p:spPr/>
        <p:txBody>
          <a:bodyPr/>
          <a:lstStyle>
            <a:lvl1pPr>
              <a:defRPr/>
            </a:lvl1pPr>
          </a:lstStyle>
          <a:p>
            <a:pPr>
              <a:defRPr/>
            </a:pPr>
            <a:endParaRPr lang="hr-HR"/>
          </a:p>
        </p:txBody>
      </p:sp>
      <p:sp>
        <p:nvSpPr>
          <p:cNvPr id="7" name="Slide Number Placeholder 6"/>
          <p:cNvSpPr>
            <a:spLocks noGrp="1"/>
          </p:cNvSpPr>
          <p:nvPr>
            <p:ph type="sldNum" sz="quarter" idx="12"/>
          </p:nvPr>
        </p:nvSpPr>
        <p:spPr/>
        <p:txBody>
          <a:bodyPr/>
          <a:lstStyle>
            <a:lvl1pPr>
              <a:defRPr/>
            </a:lvl1pPr>
          </a:lstStyle>
          <a:p>
            <a:pPr>
              <a:defRPr/>
            </a:pPr>
            <a:fld id="{358E088F-AB35-4CFA-B4B2-3CD38A8F8C32}" type="slidenum">
              <a:rPr lang="hr-HR"/>
              <a:pPr>
                <a:defRPr/>
              </a:pPr>
              <a:t>‹#›</a:t>
            </a:fld>
            <a:endParaRPr lang="hr-H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4"/>
          <p:cNvSpPr>
            <a:spLocks noGrp="1"/>
          </p:cNvSpPr>
          <p:nvPr>
            <p:ph type="dt" sz="half" idx="10"/>
          </p:nvPr>
        </p:nvSpPr>
        <p:spPr/>
        <p:txBody>
          <a:bodyPr/>
          <a:lstStyle>
            <a:lvl1pPr>
              <a:defRPr/>
            </a:lvl1pPr>
          </a:lstStyle>
          <a:p>
            <a:pPr>
              <a:defRPr/>
            </a:pPr>
            <a:fld id="{C1B408E6-8A49-45AB-A119-82C15FEFF0D0}" type="datetime9">
              <a:rPr lang="hr-HR" smtClean="0"/>
              <a:pPr>
                <a:defRPr/>
              </a:pPr>
              <a:t>9.7.2025. 7:56:24</a:t>
            </a:fld>
            <a:endParaRPr lang="hr-HR"/>
          </a:p>
        </p:txBody>
      </p:sp>
      <p:sp>
        <p:nvSpPr>
          <p:cNvPr id="8" name="Footer Placeholder 5"/>
          <p:cNvSpPr>
            <a:spLocks noGrp="1"/>
          </p:cNvSpPr>
          <p:nvPr>
            <p:ph type="ftr" sz="quarter" idx="11"/>
          </p:nvPr>
        </p:nvSpPr>
        <p:spPr/>
        <p:txBody>
          <a:bodyPr/>
          <a:lstStyle>
            <a:lvl1pPr>
              <a:defRPr/>
            </a:lvl1pPr>
          </a:lstStyle>
          <a:p>
            <a:pPr>
              <a:defRPr/>
            </a:pPr>
            <a:endParaRPr lang="hr-HR"/>
          </a:p>
        </p:txBody>
      </p:sp>
      <p:sp>
        <p:nvSpPr>
          <p:cNvPr id="9" name="Slide Number Placeholder 6"/>
          <p:cNvSpPr>
            <a:spLocks noGrp="1"/>
          </p:cNvSpPr>
          <p:nvPr>
            <p:ph type="sldNum" sz="quarter" idx="12"/>
          </p:nvPr>
        </p:nvSpPr>
        <p:spPr/>
        <p:txBody>
          <a:bodyPr/>
          <a:lstStyle>
            <a:lvl1pPr>
              <a:defRPr/>
            </a:lvl1pPr>
          </a:lstStyle>
          <a:p>
            <a:pPr>
              <a:defRPr/>
            </a:pPr>
            <a:fld id="{9745D15F-2967-41A6-A495-69DDE337552E}" type="slidenum">
              <a:rPr lang="hr-HR"/>
              <a:pPr>
                <a:defRPr/>
              </a:pPr>
              <a:t>‹#›</a:t>
            </a:fld>
            <a:endParaRPr lang="hr-H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Date Placeholder 4"/>
          <p:cNvSpPr>
            <a:spLocks noGrp="1"/>
          </p:cNvSpPr>
          <p:nvPr>
            <p:ph type="dt" sz="half" idx="10"/>
          </p:nvPr>
        </p:nvSpPr>
        <p:spPr/>
        <p:txBody>
          <a:bodyPr/>
          <a:lstStyle>
            <a:lvl1pPr>
              <a:defRPr/>
            </a:lvl1pPr>
          </a:lstStyle>
          <a:p>
            <a:pPr>
              <a:defRPr/>
            </a:pPr>
            <a:fld id="{57AB06D3-0D70-450E-8E8B-338E62EFEDBE}" type="datetime9">
              <a:rPr lang="hr-HR" smtClean="0"/>
              <a:pPr>
                <a:defRPr/>
              </a:pPr>
              <a:t>9.7.2025. 7:56:24</a:t>
            </a:fld>
            <a:endParaRPr lang="hr-HR"/>
          </a:p>
        </p:txBody>
      </p:sp>
      <p:sp>
        <p:nvSpPr>
          <p:cNvPr id="4" name="Footer Placeholder 5"/>
          <p:cNvSpPr>
            <a:spLocks noGrp="1"/>
          </p:cNvSpPr>
          <p:nvPr>
            <p:ph type="ftr" sz="quarter" idx="11"/>
          </p:nvPr>
        </p:nvSpPr>
        <p:spPr/>
        <p:txBody>
          <a:bodyPr/>
          <a:lstStyle>
            <a:lvl1pPr>
              <a:defRPr/>
            </a:lvl1pPr>
          </a:lstStyle>
          <a:p>
            <a:pPr>
              <a:defRPr/>
            </a:pPr>
            <a:endParaRPr lang="hr-HR"/>
          </a:p>
        </p:txBody>
      </p:sp>
      <p:sp>
        <p:nvSpPr>
          <p:cNvPr id="5" name="Slide Number Placeholder 6"/>
          <p:cNvSpPr>
            <a:spLocks noGrp="1"/>
          </p:cNvSpPr>
          <p:nvPr>
            <p:ph type="sldNum" sz="quarter" idx="12"/>
          </p:nvPr>
        </p:nvSpPr>
        <p:spPr/>
        <p:txBody>
          <a:bodyPr/>
          <a:lstStyle>
            <a:lvl1pPr>
              <a:defRPr/>
            </a:lvl1pPr>
          </a:lstStyle>
          <a:p>
            <a:pPr>
              <a:defRPr/>
            </a:pPr>
            <a:fld id="{EBD047E6-9836-4F48-98B6-17CFD87073E3}" type="slidenum">
              <a:rPr lang="hr-HR"/>
              <a:pPr>
                <a:defRPr/>
              </a:pPr>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image" Target="../media/image1.jpeg"/><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10.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image" Target="../media/image1.jpeg"/><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theme" Target="../theme/theme11.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image" Target="../media/image1.jpeg"/><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theme" Target="../theme/theme12.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image" Target="../media/image3.jpeg"/><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theme" Target="../theme/theme13.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image" Target="../media/image3.jpeg"/><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theme" Target="../theme/theme14.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7.xml"/><Relationship Id="rId13" Type="http://schemas.openxmlformats.org/officeDocument/2006/relationships/image" Target="../media/image3.jpeg"/><Relationship Id="rId3" Type="http://schemas.openxmlformats.org/officeDocument/2006/relationships/slideLayout" Target="../slideLayouts/slideLayout162.xml"/><Relationship Id="rId7" Type="http://schemas.openxmlformats.org/officeDocument/2006/relationships/slideLayout" Target="../slideLayouts/slideLayout166.xml"/><Relationship Id="rId12" Type="http://schemas.openxmlformats.org/officeDocument/2006/relationships/theme" Target="../theme/theme15.xml"/><Relationship Id="rId2" Type="http://schemas.openxmlformats.org/officeDocument/2006/relationships/slideLayout" Target="../slideLayouts/slideLayout161.xml"/><Relationship Id="rId1" Type="http://schemas.openxmlformats.org/officeDocument/2006/relationships/slideLayout" Target="../slideLayouts/slideLayout160.xml"/><Relationship Id="rId6" Type="http://schemas.openxmlformats.org/officeDocument/2006/relationships/slideLayout" Target="../slideLayouts/slideLayout165.xml"/><Relationship Id="rId11" Type="http://schemas.openxmlformats.org/officeDocument/2006/relationships/slideLayout" Target="../slideLayouts/slideLayout170.xml"/><Relationship Id="rId5" Type="http://schemas.openxmlformats.org/officeDocument/2006/relationships/slideLayout" Target="../slideLayouts/slideLayout164.xml"/><Relationship Id="rId10" Type="http://schemas.openxmlformats.org/officeDocument/2006/relationships/slideLayout" Target="../slideLayouts/slideLayout169.xml"/><Relationship Id="rId4" Type="http://schemas.openxmlformats.org/officeDocument/2006/relationships/slideLayout" Target="../slideLayouts/slideLayout163.xml"/><Relationship Id="rId9" Type="http://schemas.openxmlformats.org/officeDocument/2006/relationships/slideLayout" Target="../slideLayouts/slideLayout168.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8.xml"/><Relationship Id="rId13" Type="http://schemas.openxmlformats.org/officeDocument/2006/relationships/image" Target="../media/image3.jpeg"/><Relationship Id="rId3" Type="http://schemas.openxmlformats.org/officeDocument/2006/relationships/slideLayout" Target="../slideLayouts/slideLayout173.xml"/><Relationship Id="rId7" Type="http://schemas.openxmlformats.org/officeDocument/2006/relationships/slideLayout" Target="../slideLayouts/slideLayout177.xml"/><Relationship Id="rId12" Type="http://schemas.openxmlformats.org/officeDocument/2006/relationships/theme" Target="../theme/theme16.xml"/><Relationship Id="rId2" Type="http://schemas.openxmlformats.org/officeDocument/2006/relationships/slideLayout" Target="../slideLayouts/slideLayout172.xml"/><Relationship Id="rId1" Type="http://schemas.openxmlformats.org/officeDocument/2006/relationships/slideLayout" Target="../slideLayouts/slideLayout171.xml"/><Relationship Id="rId6" Type="http://schemas.openxmlformats.org/officeDocument/2006/relationships/slideLayout" Target="../slideLayouts/slideLayout176.xml"/><Relationship Id="rId11" Type="http://schemas.openxmlformats.org/officeDocument/2006/relationships/slideLayout" Target="../slideLayouts/slideLayout181.xml"/><Relationship Id="rId5" Type="http://schemas.openxmlformats.org/officeDocument/2006/relationships/slideLayout" Target="../slideLayouts/slideLayout175.xml"/><Relationship Id="rId10" Type="http://schemas.openxmlformats.org/officeDocument/2006/relationships/slideLayout" Target="../slideLayouts/slideLayout180.xml"/><Relationship Id="rId4" Type="http://schemas.openxmlformats.org/officeDocument/2006/relationships/slideLayout" Target="../slideLayouts/slideLayout174.xml"/><Relationship Id="rId9" Type="http://schemas.openxmlformats.org/officeDocument/2006/relationships/slideLayout" Target="../slideLayouts/slideLayout17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9.xml"/><Relationship Id="rId13" Type="http://schemas.openxmlformats.org/officeDocument/2006/relationships/image" Target="../media/image3.jpeg"/><Relationship Id="rId3" Type="http://schemas.openxmlformats.org/officeDocument/2006/relationships/slideLayout" Target="../slideLayouts/slideLayout184.xml"/><Relationship Id="rId7" Type="http://schemas.openxmlformats.org/officeDocument/2006/relationships/slideLayout" Target="../slideLayouts/slideLayout188.xml"/><Relationship Id="rId12" Type="http://schemas.openxmlformats.org/officeDocument/2006/relationships/theme" Target="../theme/theme17.xml"/><Relationship Id="rId2" Type="http://schemas.openxmlformats.org/officeDocument/2006/relationships/slideLayout" Target="../slideLayouts/slideLayout183.xml"/><Relationship Id="rId1" Type="http://schemas.openxmlformats.org/officeDocument/2006/relationships/slideLayout" Target="../slideLayouts/slideLayout182.xml"/><Relationship Id="rId6" Type="http://schemas.openxmlformats.org/officeDocument/2006/relationships/slideLayout" Target="../slideLayouts/slideLayout187.xml"/><Relationship Id="rId11" Type="http://schemas.openxmlformats.org/officeDocument/2006/relationships/slideLayout" Target="../slideLayouts/slideLayout192.xml"/><Relationship Id="rId5" Type="http://schemas.openxmlformats.org/officeDocument/2006/relationships/slideLayout" Target="../slideLayouts/slideLayout186.xml"/><Relationship Id="rId10" Type="http://schemas.openxmlformats.org/officeDocument/2006/relationships/slideLayout" Target="../slideLayouts/slideLayout191.xml"/><Relationship Id="rId4" Type="http://schemas.openxmlformats.org/officeDocument/2006/relationships/slideLayout" Target="../slideLayouts/slideLayout185.xml"/><Relationship Id="rId9" Type="http://schemas.openxmlformats.org/officeDocument/2006/relationships/slideLayout" Target="../slideLayouts/slideLayout190.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image" Target="../media/image3.jpeg"/><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theme" Target="../theme/theme18.xml"/><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0" Type="http://schemas.openxmlformats.org/officeDocument/2006/relationships/slideLayout" Target="../slideLayouts/slideLayout202.xml"/><Relationship Id="rId4" Type="http://schemas.openxmlformats.org/officeDocument/2006/relationships/slideLayout" Target="../slideLayouts/slideLayout196.xml"/><Relationship Id="rId9" Type="http://schemas.openxmlformats.org/officeDocument/2006/relationships/slideLayout" Target="../slideLayouts/slideLayout201.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1.xml"/><Relationship Id="rId13" Type="http://schemas.openxmlformats.org/officeDocument/2006/relationships/image" Target="../media/image3.jpeg"/><Relationship Id="rId3" Type="http://schemas.openxmlformats.org/officeDocument/2006/relationships/slideLayout" Target="../slideLayouts/slideLayout206.xml"/><Relationship Id="rId7" Type="http://schemas.openxmlformats.org/officeDocument/2006/relationships/slideLayout" Target="../slideLayouts/slideLayout210.xml"/><Relationship Id="rId12" Type="http://schemas.openxmlformats.org/officeDocument/2006/relationships/theme" Target="../theme/theme19.xml"/><Relationship Id="rId2" Type="http://schemas.openxmlformats.org/officeDocument/2006/relationships/slideLayout" Target="../slideLayouts/slideLayout205.xml"/><Relationship Id="rId1" Type="http://schemas.openxmlformats.org/officeDocument/2006/relationships/slideLayout" Target="../slideLayouts/slideLayout204.xml"/><Relationship Id="rId6" Type="http://schemas.openxmlformats.org/officeDocument/2006/relationships/slideLayout" Target="../slideLayouts/slideLayout209.xml"/><Relationship Id="rId11" Type="http://schemas.openxmlformats.org/officeDocument/2006/relationships/slideLayout" Target="../slideLayouts/slideLayout214.xml"/><Relationship Id="rId5" Type="http://schemas.openxmlformats.org/officeDocument/2006/relationships/slideLayout" Target="../slideLayouts/slideLayout208.xml"/><Relationship Id="rId10" Type="http://schemas.openxmlformats.org/officeDocument/2006/relationships/slideLayout" Target="../slideLayouts/slideLayout213.xml"/><Relationship Id="rId4" Type="http://schemas.openxmlformats.org/officeDocument/2006/relationships/slideLayout" Target="../slideLayouts/slideLayout207.xml"/><Relationship Id="rId9" Type="http://schemas.openxmlformats.org/officeDocument/2006/relationships/slideLayout" Target="../slideLayouts/slideLayout21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2.xml"/><Relationship Id="rId13" Type="http://schemas.openxmlformats.org/officeDocument/2006/relationships/image" Target="../media/image3.jpeg"/><Relationship Id="rId3" Type="http://schemas.openxmlformats.org/officeDocument/2006/relationships/slideLayout" Target="../slideLayouts/slideLayout217.xml"/><Relationship Id="rId7" Type="http://schemas.openxmlformats.org/officeDocument/2006/relationships/slideLayout" Target="../slideLayouts/slideLayout221.xml"/><Relationship Id="rId12" Type="http://schemas.openxmlformats.org/officeDocument/2006/relationships/theme" Target="../theme/theme20.xml"/><Relationship Id="rId2" Type="http://schemas.openxmlformats.org/officeDocument/2006/relationships/slideLayout" Target="../slideLayouts/slideLayout216.xml"/><Relationship Id="rId1" Type="http://schemas.openxmlformats.org/officeDocument/2006/relationships/slideLayout" Target="../slideLayouts/slideLayout215.xml"/><Relationship Id="rId6" Type="http://schemas.openxmlformats.org/officeDocument/2006/relationships/slideLayout" Target="../slideLayouts/slideLayout220.xml"/><Relationship Id="rId11" Type="http://schemas.openxmlformats.org/officeDocument/2006/relationships/slideLayout" Target="../slideLayouts/slideLayout225.xml"/><Relationship Id="rId5" Type="http://schemas.openxmlformats.org/officeDocument/2006/relationships/slideLayout" Target="../slideLayouts/slideLayout219.xml"/><Relationship Id="rId10" Type="http://schemas.openxmlformats.org/officeDocument/2006/relationships/slideLayout" Target="../slideLayouts/slideLayout224.xml"/><Relationship Id="rId4" Type="http://schemas.openxmlformats.org/officeDocument/2006/relationships/slideLayout" Target="../slideLayouts/slideLayout218.xml"/><Relationship Id="rId9" Type="http://schemas.openxmlformats.org/officeDocument/2006/relationships/slideLayout" Target="../slideLayouts/slideLayout223.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33.xml"/><Relationship Id="rId13" Type="http://schemas.openxmlformats.org/officeDocument/2006/relationships/image" Target="../media/image3.jpeg"/><Relationship Id="rId3" Type="http://schemas.openxmlformats.org/officeDocument/2006/relationships/slideLayout" Target="../slideLayouts/slideLayout228.xml"/><Relationship Id="rId7" Type="http://schemas.openxmlformats.org/officeDocument/2006/relationships/slideLayout" Target="../slideLayouts/slideLayout232.xml"/><Relationship Id="rId12" Type="http://schemas.openxmlformats.org/officeDocument/2006/relationships/theme" Target="../theme/theme21.xml"/><Relationship Id="rId2" Type="http://schemas.openxmlformats.org/officeDocument/2006/relationships/slideLayout" Target="../slideLayouts/slideLayout227.xml"/><Relationship Id="rId1" Type="http://schemas.openxmlformats.org/officeDocument/2006/relationships/slideLayout" Target="../slideLayouts/slideLayout226.xml"/><Relationship Id="rId6" Type="http://schemas.openxmlformats.org/officeDocument/2006/relationships/slideLayout" Target="../slideLayouts/slideLayout231.xml"/><Relationship Id="rId11" Type="http://schemas.openxmlformats.org/officeDocument/2006/relationships/slideLayout" Target="../slideLayouts/slideLayout236.xml"/><Relationship Id="rId5" Type="http://schemas.openxmlformats.org/officeDocument/2006/relationships/slideLayout" Target="../slideLayouts/slideLayout230.xml"/><Relationship Id="rId10" Type="http://schemas.openxmlformats.org/officeDocument/2006/relationships/slideLayout" Target="../slideLayouts/slideLayout235.xml"/><Relationship Id="rId4" Type="http://schemas.openxmlformats.org/officeDocument/2006/relationships/slideLayout" Target="../slideLayouts/slideLayout229.xml"/><Relationship Id="rId9" Type="http://schemas.openxmlformats.org/officeDocument/2006/relationships/slideLayout" Target="../slideLayouts/slideLayout234.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4.xml"/><Relationship Id="rId13" Type="http://schemas.openxmlformats.org/officeDocument/2006/relationships/image" Target="../media/image3.jpeg"/><Relationship Id="rId3" Type="http://schemas.openxmlformats.org/officeDocument/2006/relationships/slideLayout" Target="../slideLayouts/slideLayout239.xml"/><Relationship Id="rId7" Type="http://schemas.openxmlformats.org/officeDocument/2006/relationships/slideLayout" Target="../slideLayouts/slideLayout243.xml"/><Relationship Id="rId12" Type="http://schemas.openxmlformats.org/officeDocument/2006/relationships/theme" Target="../theme/theme22.xml"/><Relationship Id="rId2" Type="http://schemas.openxmlformats.org/officeDocument/2006/relationships/slideLayout" Target="../slideLayouts/slideLayout238.xml"/><Relationship Id="rId1" Type="http://schemas.openxmlformats.org/officeDocument/2006/relationships/slideLayout" Target="../slideLayouts/slideLayout237.xml"/><Relationship Id="rId6" Type="http://schemas.openxmlformats.org/officeDocument/2006/relationships/slideLayout" Target="../slideLayouts/slideLayout242.xml"/><Relationship Id="rId11" Type="http://schemas.openxmlformats.org/officeDocument/2006/relationships/slideLayout" Target="../slideLayouts/slideLayout247.xml"/><Relationship Id="rId5" Type="http://schemas.openxmlformats.org/officeDocument/2006/relationships/slideLayout" Target="../slideLayouts/slideLayout241.xml"/><Relationship Id="rId10" Type="http://schemas.openxmlformats.org/officeDocument/2006/relationships/slideLayout" Target="../slideLayouts/slideLayout246.xml"/><Relationship Id="rId4" Type="http://schemas.openxmlformats.org/officeDocument/2006/relationships/slideLayout" Target="../slideLayouts/slideLayout240.xml"/><Relationship Id="rId9" Type="http://schemas.openxmlformats.org/officeDocument/2006/relationships/slideLayout" Target="../slideLayouts/slideLayout245.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5.xml"/><Relationship Id="rId13" Type="http://schemas.openxmlformats.org/officeDocument/2006/relationships/image" Target="../media/image3.jpeg"/><Relationship Id="rId3" Type="http://schemas.openxmlformats.org/officeDocument/2006/relationships/slideLayout" Target="../slideLayouts/slideLayout250.xml"/><Relationship Id="rId7" Type="http://schemas.openxmlformats.org/officeDocument/2006/relationships/slideLayout" Target="../slideLayouts/slideLayout254.xml"/><Relationship Id="rId12" Type="http://schemas.openxmlformats.org/officeDocument/2006/relationships/theme" Target="../theme/theme23.xml"/><Relationship Id="rId2" Type="http://schemas.openxmlformats.org/officeDocument/2006/relationships/slideLayout" Target="../slideLayouts/slideLayout249.xml"/><Relationship Id="rId1" Type="http://schemas.openxmlformats.org/officeDocument/2006/relationships/slideLayout" Target="../slideLayouts/slideLayout248.xml"/><Relationship Id="rId6" Type="http://schemas.openxmlformats.org/officeDocument/2006/relationships/slideLayout" Target="../slideLayouts/slideLayout253.xml"/><Relationship Id="rId11" Type="http://schemas.openxmlformats.org/officeDocument/2006/relationships/slideLayout" Target="../slideLayouts/slideLayout258.xml"/><Relationship Id="rId5" Type="http://schemas.openxmlformats.org/officeDocument/2006/relationships/slideLayout" Target="../slideLayouts/slideLayout252.xml"/><Relationship Id="rId10" Type="http://schemas.openxmlformats.org/officeDocument/2006/relationships/slideLayout" Target="../slideLayouts/slideLayout257.xml"/><Relationship Id="rId4" Type="http://schemas.openxmlformats.org/officeDocument/2006/relationships/slideLayout" Target="../slideLayouts/slideLayout251.xml"/><Relationship Id="rId9" Type="http://schemas.openxmlformats.org/officeDocument/2006/relationships/slideLayout" Target="../slideLayouts/slideLayout256.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6.xml"/><Relationship Id="rId13" Type="http://schemas.openxmlformats.org/officeDocument/2006/relationships/slideLayout" Target="../slideLayouts/slideLayout271.xml"/><Relationship Id="rId18" Type="http://schemas.openxmlformats.org/officeDocument/2006/relationships/slideLayout" Target="../slideLayouts/slideLayout276.xml"/><Relationship Id="rId3" Type="http://schemas.openxmlformats.org/officeDocument/2006/relationships/slideLayout" Target="../slideLayouts/slideLayout261.xml"/><Relationship Id="rId7" Type="http://schemas.openxmlformats.org/officeDocument/2006/relationships/slideLayout" Target="../slideLayouts/slideLayout265.xml"/><Relationship Id="rId12" Type="http://schemas.openxmlformats.org/officeDocument/2006/relationships/slideLayout" Target="../slideLayouts/slideLayout270.xml"/><Relationship Id="rId17" Type="http://schemas.openxmlformats.org/officeDocument/2006/relationships/slideLayout" Target="../slideLayouts/slideLayout275.xml"/><Relationship Id="rId2" Type="http://schemas.openxmlformats.org/officeDocument/2006/relationships/slideLayout" Target="../slideLayouts/slideLayout260.xml"/><Relationship Id="rId16" Type="http://schemas.openxmlformats.org/officeDocument/2006/relationships/slideLayout" Target="../slideLayouts/slideLayout274.xml"/><Relationship Id="rId20" Type="http://schemas.openxmlformats.org/officeDocument/2006/relationships/image" Target="../media/image4.png"/><Relationship Id="rId1" Type="http://schemas.openxmlformats.org/officeDocument/2006/relationships/slideLayout" Target="../slideLayouts/slideLayout259.xml"/><Relationship Id="rId6" Type="http://schemas.openxmlformats.org/officeDocument/2006/relationships/slideLayout" Target="../slideLayouts/slideLayout264.xml"/><Relationship Id="rId11" Type="http://schemas.openxmlformats.org/officeDocument/2006/relationships/slideLayout" Target="../slideLayouts/slideLayout269.xml"/><Relationship Id="rId5" Type="http://schemas.openxmlformats.org/officeDocument/2006/relationships/slideLayout" Target="../slideLayouts/slideLayout263.xml"/><Relationship Id="rId15" Type="http://schemas.openxmlformats.org/officeDocument/2006/relationships/slideLayout" Target="../slideLayouts/slideLayout273.xml"/><Relationship Id="rId10" Type="http://schemas.openxmlformats.org/officeDocument/2006/relationships/slideLayout" Target="../slideLayouts/slideLayout268.xml"/><Relationship Id="rId19" Type="http://schemas.openxmlformats.org/officeDocument/2006/relationships/theme" Target="../theme/theme24.xml"/><Relationship Id="rId4" Type="http://schemas.openxmlformats.org/officeDocument/2006/relationships/slideLayout" Target="../slideLayouts/slideLayout262.xml"/><Relationship Id="rId9" Type="http://schemas.openxmlformats.org/officeDocument/2006/relationships/slideLayout" Target="../slideLayouts/slideLayout267.xml"/><Relationship Id="rId14" Type="http://schemas.openxmlformats.org/officeDocument/2006/relationships/slideLayout" Target="../slideLayouts/slideLayout27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3.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1.jpe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image" Target="../media/image1.jpe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image" Target="../media/image1.jpeg"/><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image" Target="../media/image1.jpeg"/><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image" Target="../media/image1.jpeg"/><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9.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AZOO2.jpg"/>
          <p:cNvPicPr>
            <a:picLocks noChangeAspect="1"/>
          </p:cNvPicPr>
          <p:nvPr/>
        </p:nvPicPr>
        <p:blipFill>
          <a:blip r:embed="rId14" cstate="print"/>
          <a:srcRect/>
          <a:stretch>
            <a:fillRect/>
          </a:stretch>
        </p:blipFill>
        <p:spPr bwMode="auto">
          <a:xfrm>
            <a:off x="7143750" y="0"/>
            <a:ext cx="2000250" cy="1866900"/>
          </a:xfrm>
          <a:prstGeom prst="rect">
            <a:avLst/>
          </a:prstGeom>
          <a:noFill/>
          <a:ln w="9525">
            <a:noFill/>
            <a:miter lim="800000"/>
            <a:headEnd/>
            <a:tailEnd/>
          </a:ln>
        </p:spPr>
      </p:pic>
      <p:sp>
        <p:nvSpPr>
          <p:cNvPr id="8" name="Rounded Rectangle 7"/>
          <p:cNvSpPr/>
          <p:nvPr/>
        </p:nvSpPr>
        <p:spPr>
          <a:xfrm>
            <a:off x="0" y="1214422"/>
            <a:ext cx="7358082" cy="214314"/>
          </a:xfrm>
          <a:prstGeom prst="roundRect">
            <a:avLst/>
          </a:prstGeom>
          <a:gradFill flip="none" rotWithShape="1">
            <a:gsLst>
              <a:gs pos="100000">
                <a:srgbClr val="C00000">
                  <a:shade val="30000"/>
                  <a:satMod val="115000"/>
                  <a:alpha val="0"/>
                </a:srgbClr>
              </a:gs>
              <a:gs pos="50000">
                <a:srgbClr val="C00000">
                  <a:shade val="67500"/>
                  <a:satMod val="115000"/>
                </a:srgbClr>
              </a:gs>
              <a:gs pos="100000">
                <a:srgbClr val="C00000">
                  <a:shade val="100000"/>
                  <a:satMod val="115000"/>
                </a:srgbClr>
              </a:gs>
            </a:gsLst>
            <a:lin ang="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hr-HR" sz="1800" b="0"/>
          </a:p>
        </p:txBody>
      </p:sp>
      <p:pic>
        <p:nvPicPr>
          <p:cNvPr id="1030" name="Picture 5" descr="AZOO1.jpg"/>
          <p:cNvPicPr>
            <a:picLocks noChangeAspect="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bwMode="auto">
          <a:xfrm>
            <a:off x="142875" y="71438"/>
            <a:ext cx="72866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Kliknite da biste uredili stil naslova matrice</a:t>
            </a:r>
            <a:endParaRPr lang="hr-HR"/>
          </a:p>
        </p:txBody>
      </p:sp>
      <p:sp>
        <p:nvSpPr>
          <p:cNvPr id="73736" name="Text Placeholder 2"/>
          <p:cNvSpPr>
            <a:spLocks noGrp="1"/>
          </p:cNvSpPr>
          <p:nvPr>
            <p:ph type="body" idx="1"/>
          </p:nvPr>
        </p:nvSpPr>
        <p:spPr bwMode="auto">
          <a:xfrm>
            <a:off x="457200" y="1785938"/>
            <a:ext cx="8229600" cy="4857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Kliknite da biste uredili stilove teksta matrice</a:t>
            </a:r>
          </a:p>
          <a:p>
            <a:pPr lvl="1"/>
            <a:r>
              <a:rPr lang="en-US"/>
              <a:t>Druga razina</a:t>
            </a:r>
          </a:p>
          <a:p>
            <a:pPr lvl="2"/>
            <a:r>
              <a:rPr lang="en-US"/>
              <a:t>Treća razina</a:t>
            </a:r>
          </a:p>
          <a:p>
            <a:pPr lvl="3"/>
            <a:r>
              <a:rPr lang="en-US"/>
              <a:t>Četvrta razina</a:t>
            </a:r>
          </a:p>
          <a:p>
            <a:pPr lvl="4"/>
            <a:r>
              <a:rPr lang="en-US"/>
              <a:t>Peta razina</a:t>
            </a:r>
            <a:endParaRPr lang="hr-HR"/>
          </a:p>
        </p:txBody>
      </p:sp>
    </p:spTree>
  </p:cSld>
  <p:clrMap bg1="lt1" tx1="dk1" bg2="lt2" tx2="dk2" accent1="accent1" accent2="accent2" accent3="accent3" accent4="accent4" accent5="accent5" accent6="accent6" hlink="hlink" folHlink="folHlink"/>
  <p:sldLayoutIdLst>
    <p:sldLayoutId id="2147489460" r:id="rId1"/>
    <p:sldLayoutId id="2147489461" r:id="rId2"/>
    <p:sldLayoutId id="2147489462" r:id="rId3"/>
    <p:sldLayoutId id="2147489463" r:id="rId4"/>
    <p:sldLayoutId id="2147489464" r:id="rId5"/>
    <p:sldLayoutId id="2147489465" r:id="rId6"/>
    <p:sldLayoutId id="2147489466" r:id="rId7"/>
    <p:sldLayoutId id="2147489467" r:id="rId8"/>
    <p:sldLayoutId id="2147489468" r:id="rId9"/>
    <p:sldLayoutId id="2147489469" r:id="rId10"/>
    <p:sldLayoutId id="2147489470" r:id="rId11"/>
    <p:sldLayoutId id="2147489713" r:id="rId12"/>
  </p:sldLayoutIdLst>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3736"/>
                                        </p:tgtEl>
                                        <p:attrNameLst>
                                          <p:attrName>style.visibility</p:attrName>
                                        </p:attrNameLst>
                                      </p:cBhvr>
                                      <p:to>
                                        <p:strVal val="visible"/>
                                      </p:to>
                                    </p:set>
                                    <p:animEffect transition="in" filter="fade">
                                      <p:cBhvr>
                                        <p:cTn id="10" dur="2000"/>
                                        <p:tgtEl>
                                          <p:spTgt spid="737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3736" grpId="0">
        <p:tmplLst>
          <p:tmpl>
            <p:tnLst>
              <p:par>
                <p:cTn presetID="10" presetClass="entr" presetSubtype="0" fill="hold" nodeType="withEffect">
                  <p:stCondLst>
                    <p:cond delay="0"/>
                  </p:stCondLst>
                  <p:childTnLst>
                    <p:set>
                      <p:cBhvr>
                        <p:cTn dur="1" fill="hold">
                          <p:stCondLst>
                            <p:cond delay="0"/>
                          </p:stCondLst>
                        </p:cTn>
                        <p:tgtEl>
                          <p:spTgt spid="73736"/>
                        </p:tgtEl>
                        <p:attrNameLst>
                          <p:attrName>style.visibility</p:attrName>
                        </p:attrNameLst>
                      </p:cBhvr>
                      <p:to>
                        <p:strVal val="visible"/>
                      </p:to>
                    </p:set>
                    <p:animEffect transition="in" filter="fade">
                      <p:cBhvr>
                        <p:cTn dur="2000"/>
                        <p:tgtEl>
                          <p:spTgt spid="73736"/>
                        </p:tgtEl>
                      </p:cBhvr>
                    </p:animEffect>
                  </p:childTnLst>
                </p:cTn>
              </p:par>
            </p:tnLst>
          </p:tmpl>
        </p:tmplLst>
      </p:bldP>
    </p:bldLst>
  </p:timing>
  <p:hf sldNum="0" hdr="0" ftr="0" dt="0"/>
  <p:txStyles>
    <p:titleStyle>
      <a:lvl1pPr algn="l" rtl="0" eaLnBrk="0" fontAlgn="base" hangingPunct="0">
        <a:spcBef>
          <a:spcPct val="0"/>
        </a:spcBef>
        <a:spcAft>
          <a:spcPct val="0"/>
        </a:spcAft>
        <a:defRPr sz="3200" b="1">
          <a:solidFill>
            <a:srgbClr val="C00000"/>
          </a:solidFill>
          <a:latin typeface="+mj-lt"/>
          <a:ea typeface="+mj-ea"/>
          <a:cs typeface="+mj-cs"/>
        </a:defRPr>
      </a:lvl1pPr>
      <a:lvl2pPr algn="l" rtl="0" eaLnBrk="0" fontAlgn="base" hangingPunct="0">
        <a:spcBef>
          <a:spcPct val="0"/>
        </a:spcBef>
        <a:spcAft>
          <a:spcPct val="0"/>
        </a:spcAft>
        <a:defRPr sz="3200" b="1">
          <a:solidFill>
            <a:srgbClr val="C00000"/>
          </a:solidFill>
          <a:latin typeface="Calibri" pitchFamily="34" charset="0"/>
        </a:defRPr>
      </a:lvl2pPr>
      <a:lvl3pPr algn="l" rtl="0" eaLnBrk="0" fontAlgn="base" hangingPunct="0">
        <a:spcBef>
          <a:spcPct val="0"/>
        </a:spcBef>
        <a:spcAft>
          <a:spcPct val="0"/>
        </a:spcAft>
        <a:defRPr sz="3200" b="1">
          <a:solidFill>
            <a:srgbClr val="C00000"/>
          </a:solidFill>
          <a:latin typeface="Calibri" pitchFamily="34" charset="0"/>
        </a:defRPr>
      </a:lvl3pPr>
      <a:lvl4pPr algn="l" rtl="0" eaLnBrk="0" fontAlgn="base" hangingPunct="0">
        <a:spcBef>
          <a:spcPct val="0"/>
        </a:spcBef>
        <a:spcAft>
          <a:spcPct val="0"/>
        </a:spcAft>
        <a:defRPr sz="3200" b="1">
          <a:solidFill>
            <a:srgbClr val="C00000"/>
          </a:solidFill>
          <a:latin typeface="Calibri" pitchFamily="34" charset="0"/>
        </a:defRPr>
      </a:lvl4pPr>
      <a:lvl5pPr algn="l" rtl="0" eaLnBrk="0" fontAlgn="base" hangingPunct="0">
        <a:spcBef>
          <a:spcPct val="0"/>
        </a:spcBef>
        <a:spcAft>
          <a:spcPct val="0"/>
        </a:spcAft>
        <a:defRPr sz="3200" b="1">
          <a:solidFill>
            <a:srgbClr val="C00000"/>
          </a:solidFill>
          <a:latin typeface="Calibri" pitchFamily="34" charset="0"/>
        </a:defRPr>
      </a:lvl5pPr>
      <a:lvl6pPr marL="457200" algn="l" rtl="0" fontAlgn="base">
        <a:spcBef>
          <a:spcPct val="0"/>
        </a:spcBef>
        <a:spcAft>
          <a:spcPct val="0"/>
        </a:spcAft>
        <a:defRPr sz="3200" b="1">
          <a:solidFill>
            <a:srgbClr val="C00000"/>
          </a:solidFill>
          <a:latin typeface="Calibri" pitchFamily="34" charset="0"/>
        </a:defRPr>
      </a:lvl6pPr>
      <a:lvl7pPr marL="914400" algn="l" rtl="0" fontAlgn="base">
        <a:spcBef>
          <a:spcPct val="0"/>
        </a:spcBef>
        <a:spcAft>
          <a:spcPct val="0"/>
        </a:spcAft>
        <a:defRPr sz="3200" b="1">
          <a:solidFill>
            <a:srgbClr val="C00000"/>
          </a:solidFill>
          <a:latin typeface="Calibri" pitchFamily="34" charset="0"/>
        </a:defRPr>
      </a:lvl7pPr>
      <a:lvl8pPr marL="1371600" algn="l" rtl="0" fontAlgn="base">
        <a:spcBef>
          <a:spcPct val="0"/>
        </a:spcBef>
        <a:spcAft>
          <a:spcPct val="0"/>
        </a:spcAft>
        <a:defRPr sz="3200" b="1">
          <a:solidFill>
            <a:srgbClr val="C00000"/>
          </a:solidFill>
          <a:latin typeface="Calibri" pitchFamily="34" charset="0"/>
        </a:defRPr>
      </a:lvl8pPr>
      <a:lvl9pPr marL="1828800" algn="l" rtl="0" fontAlgn="base">
        <a:spcBef>
          <a:spcPct val="0"/>
        </a:spcBef>
        <a:spcAft>
          <a:spcPct val="0"/>
        </a:spcAft>
        <a:defRPr sz="3200" b="1">
          <a:solidFill>
            <a:srgbClr val="C00000"/>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Picture 6" descr="AZOO2.jpg"/>
          <p:cNvPicPr>
            <a:picLocks noChangeAspect="1"/>
          </p:cNvPicPr>
          <p:nvPr/>
        </p:nvPicPr>
        <p:blipFill>
          <a:blip r:embed="rId13" cstate="print"/>
          <a:srcRect/>
          <a:stretch>
            <a:fillRect/>
          </a:stretch>
        </p:blipFill>
        <p:spPr bwMode="auto">
          <a:xfrm>
            <a:off x="7143750" y="0"/>
            <a:ext cx="2000250" cy="1866900"/>
          </a:xfrm>
          <a:prstGeom prst="rect">
            <a:avLst/>
          </a:prstGeom>
          <a:noFill/>
          <a:ln w="9525">
            <a:noFill/>
            <a:miter lim="800000"/>
            <a:headEnd/>
            <a:tailEnd/>
          </a:ln>
        </p:spPr>
      </p:pic>
      <p:sp>
        <p:nvSpPr>
          <p:cNvPr id="8" name="Rounded Rectangle 7"/>
          <p:cNvSpPr/>
          <p:nvPr/>
        </p:nvSpPr>
        <p:spPr>
          <a:xfrm>
            <a:off x="0" y="1214422"/>
            <a:ext cx="7358082" cy="214314"/>
          </a:xfrm>
          <a:prstGeom prst="roundRect">
            <a:avLst/>
          </a:prstGeom>
          <a:gradFill flip="none" rotWithShape="1">
            <a:gsLst>
              <a:gs pos="100000">
                <a:srgbClr val="C00000">
                  <a:shade val="30000"/>
                  <a:satMod val="115000"/>
                  <a:alpha val="0"/>
                </a:srgbClr>
              </a:gs>
              <a:gs pos="50000">
                <a:srgbClr val="C00000">
                  <a:shade val="67500"/>
                  <a:satMod val="115000"/>
                </a:srgbClr>
              </a:gs>
              <a:gs pos="100000">
                <a:srgbClr val="C00000">
                  <a:shade val="100000"/>
                  <a:satMod val="115000"/>
                </a:srgbClr>
              </a:gs>
            </a:gsLst>
            <a:lin ang="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hr-HR" sz="1800" b="0"/>
          </a:p>
        </p:txBody>
      </p:sp>
      <p:sp>
        <p:nvSpPr>
          <p:cNvPr id="10246" name="Title Placeholder 1"/>
          <p:cNvSpPr>
            <a:spLocks noGrp="1"/>
          </p:cNvSpPr>
          <p:nvPr>
            <p:ph type="title"/>
          </p:nvPr>
        </p:nvSpPr>
        <p:spPr bwMode="auto">
          <a:xfrm>
            <a:off x="142875" y="71438"/>
            <a:ext cx="72866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Kliknite da biste uredili stil naslova matrice</a:t>
            </a:r>
            <a:endParaRPr lang="hr-HR"/>
          </a:p>
        </p:txBody>
      </p:sp>
      <p:sp>
        <p:nvSpPr>
          <p:cNvPr id="10247" name="Text Placeholder 2"/>
          <p:cNvSpPr>
            <a:spLocks noGrp="1"/>
          </p:cNvSpPr>
          <p:nvPr>
            <p:ph type="body" idx="1"/>
          </p:nvPr>
        </p:nvSpPr>
        <p:spPr bwMode="auto">
          <a:xfrm>
            <a:off x="457200" y="1785938"/>
            <a:ext cx="8229600" cy="4857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Kliknite da biste uredili stilove teksta matrice</a:t>
            </a:r>
          </a:p>
          <a:p>
            <a:pPr lvl="1"/>
            <a:r>
              <a:rPr lang="en-US"/>
              <a:t>Druga razina</a:t>
            </a:r>
          </a:p>
          <a:p>
            <a:pPr lvl="2"/>
            <a:r>
              <a:rPr lang="en-US"/>
              <a:t>Treća razina</a:t>
            </a:r>
          </a:p>
          <a:p>
            <a:pPr lvl="3"/>
            <a:r>
              <a:rPr lang="en-US"/>
              <a:t>Četvrta razina</a:t>
            </a:r>
          </a:p>
          <a:p>
            <a:pPr lvl="4"/>
            <a:r>
              <a:rPr lang="en-US"/>
              <a:t>Peta razina</a:t>
            </a:r>
            <a:endParaRPr lang="hr-HR"/>
          </a:p>
        </p:txBody>
      </p:sp>
      <p:sp>
        <p:nvSpPr>
          <p:cNvPr id="6" name="Date Placeholder 4"/>
          <p:cNvSpPr>
            <a:spLocks noGrp="1"/>
          </p:cNvSpPr>
          <p:nvPr>
            <p:ph type="dt" sz="half" idx="2"/>
          </p:nvPr>
        </p:nvSpPr>
        <p:spPr>
          <a:xfrm>
            <a:off x="457200" y="6356350"/>
            <a:ext cx="2133600" cy="365125"/>
          </a:xfrm>
          <a:prstGeom prst="rect">
            <a:avLst/>
          </a:prstGeom>
        </p:spPr>
        <p:txBody>
          <a:bodyPr/>
          <a:lstStyle>
            <a:lvl1pPr fontAlgn="auto">
              <a:spcBef>
                <a:spcPts val="0"/>
              </a:spcBef>
              <a:spcAft>
                <a:spcPts val="0"/>
              </a:spcAft>
              <a:defRPr sz="1800" b="0">
                <a:latin typeface="+mn-lt"/>
                <a:cs typeface="+mn-cs"/>
              </a:defRPr>
            </a:lvl1pPr>
          </a:lstStyle>
          <a:p>
            <a:pPr>
              <a:defRPr/>
            </a:pPr>
            <a:fld id="{95E82ED5-BCC8-468E-88DB-97B713B95384}" type="datetime9">
              <a:rPr lang="hr-HR" smtClean="0"/>
              <a:pPr>
                <a:defRPr/>
              </a:pPr>
              <a:t>9.7.2025. 7:56:24</a:t>
            </a:fld>
            <a:endParaRPr lang="hr-HR"/>
          </a:p>
        </p:txBody>
      </p:sp>
      <p:sp>
        <p:nvSpPr>
          <p:cNvPr id="9" name="Footer Placeholder 5"/>
          <p:cNvSpPr>
            <a:spLocks noGrp="1"/>
          </p:cNvSpPr>
          <p:nvPr>
            <p:ph type="ftr" sz="quarter" idx="3"/>
          </p:nvPr>
        </p:nvSpPr>
        <p:spPr>
          <a:xfrm>
            <a:off x="3124200" y="6356350"/>
            <a:ext cx="2895600" cy="365125"/>
          </a:xfrm>
          <a:prstGeom prst="rect">
            <a:avLst/>
          </a:prstGeom>
        </p:spPr>
        <p:txBody>
          <a:bodyPr/>
          <a:lstStyle>
            <a:lvl1pPr fontAlgn="auto">
              <a:spcBef>
                <a:spcPts val="0"/>
              </a:spcBef>
              <a:spcAft>
                <a:spcPts val="0"/>
              </a:spcAft>
              <a:defRPr sz="1800" b="0">
                <a:latin typeface="+mn-lt"/>
                <a:cs typeface="+mn-cs"/>
              </a:defRPr>
            </a:lvl1pPr>
          </a:lstStyle>
          <a:p>
            <a:pPr>
              <a:defRPr/>
            </a:pPr>
            <a:endParaRPr lang="hr-HR"/>
          </a:p>
        </p:txBody>
      </p:sp>
      <p:sp>
        <p:nvSpPr>
          <p:cNvPr id="10" name="Slide Number Placeholder 6"/>
          <p:cNvSpPr>
            <a:spLocks noGrp="1"/>
          </p:cNvSpPr>
          <p:nvPr>
            <p:ph type="sldNum" sz="quarter" idx="4"/>
          </p:nvPr>
        </p:nvSpPr>
        <p:spPr>
          <a:xfrm>
            <a:off x="6553200" y="6356350"/>
            <a:ext cx="2133600" cy="365125"/>
          </a:xfrm>
          <a:prstGeom prst="rect">
            <a:avLst/>
          </a:prstGeom>
        </p:spPr>
        <p:txBody>
          <a:bodyPr/>
          <a:lstStyle>
            <a:lvl1pPr fontAlgn="auto">
              <a:spcBef>
                <a:spcPts val="0"/>
              </a:spcBef>
              <a:spcAft>
                <a:spcPts val="0"/>
              </a:spcAft>
              <a:defRPr sz="1800" b="0">
                <a:latin typeface="+mn-lt"/>
                <a:cs typeface="+mn-cs"/>
              </a:defRPr>
            </a:lvl1pPr>
          </a:lstStyle>
          <a:p>
            <a:pPr>
              <a:defRPr/>
            </a:pPr>
            <a:fld id="{776FF6A6-A3B7-486C-B84B-4E9F233D03F4}" type="slidenum">
              <a:rPr lang="hr-HR"/>
              <a:pPr>
                <a:defRPr/>
              </a:pPr>
              <a:t>‹#›</a:t>
            </a:fld>
            <a:endParaRPr lang="hr-HR"/>
          </a:p>
        </p:txBody>
      </p:sp>
    </p:spTree>
  </p:cSld>
  <p:clrMap bg1="lt1" tx1="dk1" bg2="lt2" tx2="dk2" accent1="accent1" accent2="accent2" accent3="accent3" accent4="accent4" accent5="accent5" accent6="accent6" hlink="hlink" folHlink="folHlink"/>
  <p:sldLayoutIdLst>
    <p:sldLayoutId id="2147489559" r:id="rId1"/>
    <p:sldLayoutId id="2147489560" r:id="rId2"/>
    <p:sldLayoutId id="2147489561" r:id="rId3"/>
    <p:sldLayoutId id="2147489562" r:id="rId4"/>
    <p:sldLayoutId id="2147489563" r:id="rId5"/>
    <p:sldLayoutId id="2147489564" r:id="rId6"/>
    <p:sldLayoutId id="2147489565" r:id="rId7"/>
    <p:sldLayoutId id="2147489566" r:id="rId8"/>
    <p:sldLayoutId id="2147489567" r:id="rId9"/>
    <p:sldLayoutId id="2147489568" r:id="rId10"/>
    <p:sldLayoutId id="2147489569" r:id="rId11"/>
  </p:sldLayoutIdLst>
  <p:hf sldNum="0" hdr="0" ftr="0" dt="0"/>
  <p:txStyles>
    <p:titleStyle>
      <a:lvl1pPr algn="l" rtl="0" eaLnBrk="0" fontAlgn="base" hangingPunct="0">
        <a:spcBef>
          <a:spcPct val="0"/>
        </a:spcBef>
        <a:spcAft>
          <a:spcPct val="0"/>
        </a:spcAft>
        <a:defRPr sz="3200" b="1">
          <a:solidFill>
            <a:srgbClr val="C00000"/>
          </a:solidFill>
          <a:latin typeface="+mj-lt"/>
          <a:ea typeface="+mj-ea"/>
          <a:cs typeface="+mj-cs"/>
        </a:defRPr>
      </a:lvl1pPr>
      <a:lvl2pPr algn="l" rtl="0" eaLnBrk="0" fontAlgn="base" hangingPunct="0">
        <a:spcBef>
          <a:spcPct val="0"/>
        </a:spcBef>
        <a:spcAft>
          <a:spcPct val="0"/>
        </a:spcAft>
        <a:defRPr sz="3200" b="1">
          <a:solidFill>
            <a:srgbClr val="C00000"/>
          </a:solidFill>
          <a:latin typeface="Calibri" pitchFamily="34" charset="0"/>
        </a:defRPr>
      </a:lvl2pPr>
      <a:lvl3pPr algn="l" rtl="0" eaLnBrk="0" fontAlgn="base" hangingPunct="0">
        <a:spcBef>
          <a:spcPct val="0"/>
        </a:spcBef>
        <a:spcAft>
          <a:spcPct val="0"/>
        </a:spcAft>
        <a:defRPr sz="3200" b="1">
          <a:solidFill>
            <a:srgbClr val="C00000"/>
          </a:solidFill>
          <a:latin typeface="Calibri" pitchFamily="34" charset="0"/>
        </a:defRPr>
      </a:lvl3pPr>
      <a:lvl4pPr algn="l" rtl="0" eaLnBrk="0" fontAlgn="base" hangingPunct="0">
        <a:spcBef>
          <a:spcPct val="0"/>
        </a:spcBef>
        <a:spcAft>
          <a:spcPct val="0"/>
        </a:spcAft>
        <a:defRPr sz="3200" b="1">
          <a:solidFill>
            <a:srgbClr val="C00000"/>
          </a:solidFill>
          <a:latin typeface="Calibri" pitchFamily="34" charset="0"/>
        </a:defRPr>
      </a:lvl4pPr>
      <a:lvl5pPr algn="l" rtl="0" eaLnBrk="0" fontAlgn="base" hangingPunct="0">
        <a:spcBef>
          <a:spcPct val="0"/>
        </a:spcBef>
        <a:spcAft>
          <a:spcPct val="0"/>
        </a:spcAft>
        <a:defRPr sz="3200" b="1">
          <a:solidFill>
            <a:srgbClr val="C00000"/>
          </a:solidFill>
          <a:latin typeface="Calibri" pitchFamily="34" charset="0"/>
        </a:defRPr>
      </a:lvl5pPr>
      <a:lvl6pPr marL="457200" algn="l" rtl="0" fontAlgn="base">
        <a:spcBef>
          <a:spcPct val="0"/>
        </a:spcBef>
        <a:spcAft>
          <a:spcPct val="0"/>
        </a:spcAft>
        <a:defRPr sz="3200" b="1">
          <a:solidFill>
            <a:srgbClr val="C00000"/>
          </a:solidFill>
          <a:latin typeface="Calibri" pitchFamily="34" charset="0"/>
        </a:defRPr>
      </a:lvl6pPr>
      <a:lvl7pPr marL="914400" algn="l" rtl="0" fontAlgn="base">
        <a:spcBef>
          <a:spcPct val="0"/>
        </a:spcBef>
        <a:spcAft>
          <a:spcPct val="0"/>
        </a:spcAft>
        <a:defRPr sz="3200" b="1">
          <a:solidFill>
            <a:srgbClr val="C00000"/>
          </a:solidFill>
          <a:latin typeface="Calibri" pitchFamily="34" charset="0"/>
        </a:defRPr>
      </a:lvl7pPr>
      <a:lvl8pPr marL="1371600" algn="l" rtl="0" fontAlgn="base">
        <a:spcBef>
          <a:spcPct val="0"/>
        </a:spcBef>
        <a:spcAft>
          <a:spcPct val="0"/>
        </a:spcAft>
        <a:defRPr sz="3200" b="1">
          <a:solidFill>
            <a:srgbClr val="C00000"/>
          </a:solidFill>
          <a:latin typeface="Calibri" pitchFamily="34" charset="0"/>
        </a:defRPr>
      </a:lvl8pPr>
      <a:lvl9pPr marL="1828800" algn="l" rtl="0" fontAlgn="base">
        <a:spcBef>
          <a:spcPct val="0"/>
        </a:spcBef>
        <a:spcAft>
          <a:spcPct val="0"/>
        </a:spcAft>
        <a:defRPr sz="3200" b="1">
          <a:solidFill>
            <a:srgbClr val="C00000"/>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66" name="Picture 6" descr="AZOO2.jpg"/>
          <p:cNvPicPr>
            <a:picLocks noChangeAspect="1"/>
          </p:cNvPicPr>
          <p:nvPr/>
        </p:nvPicPr>
        <p:blipFill>
          <a:blip r:embed="rId13" cstate="print"/>
          <a:srcRect/>
          <a:stretch>
            <a:fillRect/>
          </a:stretch>
        </p:blipFill>
        <p:spPr bwMode="auto">
          <a:xfrm>
            <a:off x="7143750" y="0"/>
            <a:ext cx="2000250" cy="1866900"/>
          </a:xfrm>
          <a:prstGeom prst="rect">
            <a:avLst/>
          </a:prstGeom>
          <a:noFill/>
          <a:ln w="9525">
            <a:noFill/>
            <a:miter lim="800000"/>
            <a:headEnd/>
            <a:tailEnd/>
          </a:ln>
        </p:spPr>
      </p:pic>
      <p:sp>
        <p:nvSpPr>
          <p:cNvPr id="8" name="Rounded Rectangle 7"/>
          <p:cNvSpPr/>
          <p:nvPr/>
        </p:nvSpPr>
        <p:spPr>
          <a:xfrm>
            <a:off x="0" y="1214422"/>
            <a:ext cx="7358082" cy="214314"/>
          </a:xfrm>
          <a:prstGeom prst="roundRect">
            <a:avLst/>
          </a:prstGeom>
          <a:gradFill flip="none" rotWithShape="1">
            <a:gsLst>
              <a:gs pos="100000">
                <a:srgbClr val="C00000">
                  <a:shade val="30000"/>
                  <a:satMod val="115000"/>
                  <a:alpha val="0"/>
                </a:srgbClr>
              </a:gs>
              <a:gs pos="50000">
                <a:srgbClr val="C00000">
                  <a:shade val="67500"/>
                  <a:satMod val="115000"/>
                </a:srgbClr>
              </a:gs>
              <a:gs pos="100000">
                <a:srgbClr val="C00000">
                  <a:shade val="100000"/>
                  <a:satMod val="115000"/>
                </a:srgbClr>
              </a:gs>
            </a:gsLst>
            <a:lin ang="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hr-HR" sz="1800" b="0"/>
          </a:p>
        </p:txBody>
      </p:sp>
      <p:sp>
        <p:nvSpPr>
          <p:cNvPr id="11270" name="Title Placeholder 1"/>
          <p:cNvSpPr>
            <a:spLocks noGrp="1"/>
          </p:cNvSpPr>
          <p:nvPr>
            <p:ph type="title"/>
          </p:nvPr>
        </p:nvSpPr>
        <p:spPr bwMode="auto">
          <a:xfrm>
            <a:off x="142875" y="71438"/>
            <a:ext cx="72866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Kliknite da biste uredili stil naslova matrice</a:t>
            </a:r>
            <a:endParaRPr lang="hr-HR"/>
          </a:p>
        </p:txBody>
      </p:sp>
      <p:sp>
        <p:nvSpPr>
          <p:cNvPr id="11271" name="Text Placeholder 2"/>
          <p:cNvSpPr>
            <a:spLocks noGrp="1"/>
          </p:cNvSpPr>
          <p:nvPr>
            <p:ph type="body" idx="1"/>
          </p:nvPr>
        </p:nvSpPr>
        <p:spPr bwMode="auto">
          <a:xfrm>
            <a:off x="457200" y="1785938"/>
            <a:ext cx="8229600" cy="4857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Kliknite da biste uredili stilove teksta matrice</a:t>
            </a:r>
          </a:p>
          <a:p>
            <a:pPr lvl="1"/>
            <a:r>
              <a:rPr lang="en-US"/>
              <a:t>Druga razina</a:t>
            </a:r>
          </a:p>
          <a:p>
            <a:pPr lvl="2"/>
            <a:r>
              <a:rPr lang="en-US"/>
              <a:t>Treća razina</a:t>
            </a:r>
          </a:p>
          <a:p>
            <a:pPr lvl="3"/>
            <a:r>
              <a:rPr lang="en-US"/>
              <a:t>Četvrta razina</a:t>
            </a:r>
          </a:p>
          <a:p>
            <a:pPr lvl="4"/>
            <a:r>
              <a:rPr lang="en-US"/>
              <a:t>Peta razina</a:t>
            </a:r>
            <a:endParaRPr lang="hr-HR"/>
          </a:p>
        </p:txBody>
      </p:sp>
      <p:sp>
        <p:nvSpPr>
          <p:cNvPr id="6" name="Date Placeholder 3"/>
          <p:cNvSpPr>
            <a:spLocks noGrp="1"/>
          </p:cNvSpPr>
          <p:nvPr>
            <p:ph type="dt" sz="half" idx="2"/>
          </p:nvPr>
        </p:nvSpPr>
        <p:spPr>
          <a:xfrm>
            <a:off x="457200" y="6356350"/>
            <a:ext cx="2133600" cy="365125"/>
          </a:xfrm>
          <a:prstGeom prst="rect">
            <a:avLst/>
          </a:prstGeom>
        </p:spPr>
        <p:txBody>
          <a:bodyPr/>
          <a:lstStyle>
            <a:lvl1pPr fontAlgn="auto">
              <a:spcBef>
                <a:spcPts val="0"/>
              </a:spcBef>
              <a:spcAft>
                <a:spcPts val="0"/>
              </a:spcAft>
              <a:defRPr sz="1800" b="0">
                <a:latin typeface="+mn-lt"/>
                <a:cs typeface="+mn-cs"/>
              </a:defRPr>
            </a:lvl1pPr>
          </a:lstStyle>
          <a:p>
            <a:pPr>
              <a:defRPr/>
            </a:pPr>
            <a:fld id="{125877E0-155F-4F63-95BC-33CA9FFBC3BB}" type="datetime9">
              <a:rPr lang="hr-HR" smtClean="0"/>
              <a:pPr>
                <a:defRPr/>
              </a:pPr>
              <a:t>9.7.2025. 7:56:24</a:t>
            </a:fld>
            <a:endParaRPr lang="hr-HR"/>
          </a:p>
        </p:txBody>
      </p:sp>
      <p:sp>
        <p:nvSpPr>
          <p:cNvPr id="9" name="Footer Placeholder 4"/>
          <p:cNvSpPr>
            <a:spLocks noGrp="1"/>
          </p:cNvSpPr>
          <p:nvPr>
            <p:ph type="ftr" sz="quarter" idx="3"/>
          </p:nvPr>
        </p:nvSpPr>
        <p:spPr>
          <a:xfrm>
            <a:off x="3124200" y="6356350"/>
            <a:ext cx="2895600" cy="365125"/>
          </a:xfrm>
          <a:prstGeom prst="rect">
            <a:avLst/>
          </a:prstGeom>
        </p:spPr>
        <p:txBody>
          <a:bodyPr/>
          <a:lstStyle>
            <a:lvl1pPr fontAlgn="auto">
              <a:spcBef>
                <a:spcPts val="0"/>
              </a:spcBef>
              <a:spcAft>
                <a:spcPts val="0"/>
              </a:spcAft>
              <a:defRPr sz="1800" b="0">
                <a:latin typeface="+mn-lt"/>
                <a:cs typeface="+mn-cs"/>
              </a:defRPr>
            </a:lvl1pPr>
          </a:lstStyle>
          <a:p>
            <a:pPr>
              <a:defRPr/>
            </a:pPr>
            <a:endParaRPr lang="hr-HR"/>
          </a:p>
        </p:txBody>
      </p:sp>
      <p:sp>
        <p:nvSpPr>
          <p:cNvPr id="10" name="Slide Number Placeholder 5"/>
          <p:cNvSpPr>
            <a:spLocks noGrp="1"/>
          </p:cNvSpPr>
          <p:nvPr>
            <p:ph type="sldNum" sz="quarter" idx="4"/>
          </p:nvPr>
        </p:nvSpPr>
        <p:spPr>
          <a:xfrm>
            <a:off x="6553200" y="6356350"/>
            <a:ext cx="2133600" cy="365125"/>
          </a:xfrm>
          <a:prstGeom prst="rect">
            <a:avLst/>
          </a:prstGeom>
        </p:spPr>
        <p:txBody>
          <a:bodyPr/>
          <a:lstStyle>
            <a:lvl1pPr fontAlgn="auto">
              <a:spcBef>
                <a:spcPts val="0"/>
              </a:spcBef>
              <a:spcAft>
                <a:spcPts val="0"/>
              </a:spcAft>
              <a:defRPr sz="1800" b="0">
                <a:latin typeface="+mn-lt"/>
                <a:cs typeface="+mn-cs"/>
              </a:defRPr>
            </a:lvl1pPr>
          </a:lstStyle>
          <a:p>
            <a:pPr>
              <a:defRPr/>
            </a:pPr>
            <a:fld id="{674357CA-0E40-48EF-B82B-3D80839E2AC6}" type="slidenum">
              <a:rPr lang="hr-HR"/>
              <a:pPr>
                <a:defRPr/>
              </a:pPr>
              <a:t>‹#›</a:t>
            </a:fld>
            <a:endParaRPr lang="hr-HR"/>
          </a:p>
        </p:txBody>
      </p:sp>
    </p:spTree>
  </p:cSld>
  <p:clrMap bg1="lt1" tx1="dk1" bg2="lt2" tx2="dk2" accent1="accent1" accent2="accent2" accent3="accent3" accent4="accent4" accent5="accent5" accent6="accent6" hlink="hlink" folHlink="folHlink"/>
  <p:sldLayoutIdLst>
    <p:sldLayoutId id="2147489570" r:id="rId1"/>
    <p:sldLayoutId id="2147489571" r:id="rId2"/>
    <p:sldLayoutId id="2147489572" r:id="rId3"/>
    <p:sldLayoutId id="2147489573" r:id="rId4"/>
    <p:sldLayoutId id="2147489574" r:id="rId5"/>
    <p:sldLayoutId id="2147489575" r:id="rId6"/>
    <p:sldLayoutId id="2147489576" r:id="rId7"/>
    <p:sldLayoutId id="2147489577" r:id="rId8"/>
    <p:sldLayoutId id="2147489578" r:id="rId9"/>
    <p:sldLayoutId id="2147489579" r:id="rId10"/>
    <p:sldLayoutId id="2147489580" r:id="rId11"/>
  </p:sldLayoutIdLst>
  <p:hf sldNum="0" hdr="0" ftr="0" dt="0"/>
  <p:txStyles>
    <p:titleStyle>
      <a:lvl1pPr algn="l" rtl="0" eaLnBrk="0" fontAlgn="base" hangingPunct="0">
        <a:spcBef>
          <a:spcPct val="0"/>
        </a:spcBef>
        <a:spcAft>
          <a:spcPct val="0"/>
        </a:spcAft>
        <a:defRPr sz="3200" b="1">
          <a:solidFill>
            <a:srgbClr val="C00000"/>
          </a:solidFill>
          <a:latin typeface="+mj-lt"/>
          <a:ea typeface="+mj-ea"/>
          <a:cs typeface="+mj-cs"/>
        </a:defRPr>
      </a:lvl1pPr>
      <a:lvl2pPr algn="l" rtl="0" eaLnBrk="0" fontAlgn="base" hangingPunct="0">
        <a:spcBef>
          <a:spcPct val="0"/>
        </a:spcBef>
        <a:spcAft>
          <a:spcPct val="0"/>
        </a:spcAft>
        <a:defRPr sz="3200" b="1">
          <a:solidFill>
            <a:srgbClr val="C00000"/>
          </a:solidFill>
          <a:latin typeface="Calibri" pitchFamily="34" charset="0"/>
        </a:defRPr>
      </a:lvl2pPr>
      <a:lvl3pPr algn="l" rtl="0" eaLnBrk="0" fontAlgn="base" hangingPunct="0">
        <a:spcBef>
          <a:spcPct val="0"/>
        </a:spcBef>
        <a:spcAft>
          <a:spcPct val="0"/>
        </a:spcAft>
        <a:defRPr sz="3200" b="1">
          <a:solidFill>
            <a:srgbClr val="C00000"/>
          </a:solidFill>
          <a:latin typeface="Calibri" pitchFamily="34" charset="0"/>
        </a:defRPr>
      </a:lvl3pPr>
      <a:lvl4pPr algn="l" rtl="0" eaLnBrk="0" fontAlgn="base" hangingPunct="0">
        <a:spcBef>
          <a:spcPct val="0"/>
        </a:spcBef>
        <a:spcAft>
          <a:spcPct val="0"/>
        </a:spcAft>
        <a:defRPr sz="3200" b="1">
          <a:solidFill>
            <a:srgbClr val="C00000"/>
          </a:solidFill>
          <a:latin typeface="Calibri" pitchFamily="34" charset="0"/>
        </a:defRPr>
      </a:lvl4pPr>
      <a:lvl5pPr algn="l" rtl="0" eaLnBrk="0" fontAlgn="base" hangingPunct="0">
        <a:spcBef>
          <a:spcPct val="0"/>
        </a:spcBef>
        <a:spcAft>
          <a:spcPct val="0"/>
        </a:spcAft>
        <a:defRPr sz="3200" b="1">
          <a:solidFill>
            <a:srgbClr val="C00000"/>
          </a:solidFill>
          <a:latin typeface="Calibri" pitchFamily="34" charset="0"/>
        </a:defRPr>
      </a:lvl5pPr>
      <a:lvl6pPr marL="457200" algn="l" rtl="0" fontAlgn="base">
        <a:spcBef>
          <a:spcPct val="0"/>
        </a:spcBef>
        <a:spcAft>
          <a:spcPct val="0"/>
        </a:spcAft>
        <a:defRPr sz="3200" b="1">
          <a:solidFill>
            <a:srgbClr val="C00000"/>
          </a:solidFill>
          <a:latin typeface="Calibri" pitchFamily="34" charset="0"/>
        </a:defRPr>
      </a:lvl6pPr>
      <a:lvl7pPr marL="914400" algn="l" rtl="0" fontAlgn="base">
        <a:spcBef>
          <a:spcPct val="0"/>
        </a:spcBef>
        <a:spcAft>
          <a:spcPct val="0"/>
        </a:spcAft>
        <a:defRPr sz="3200" b="1">
          <a:solidFill>
            <a:srgbClr val="C00000"/>
          </a:solidFill>
          <a:latin typeface="Calibri" pitchFamily="34" charset="0"/>
        </a:defRPr>
      </a:lvl7pPr>
      <a:lvl8pPr marL="1371600" algn="l" rtl="0" fontAlgn="base">
        <a:spcBef>
          <a:spcPct val="0"/>
        </a:spcBef>
        <a:spcAft>
          <a:spcPct val="0"/>
        </a:spcAft>
        <a:defRPr sz="3200" b="1">
          <a:solidFill>
            <a:srgbClr val="C00000"/>
          </a:solidFill>
          <a:latin typeface="Calibri" pitchFamily="34" charset="0"/>
        </a:defRPr>
      </a:lvl8pPr>
      <a:lvl9pPr marL="1828800" algn="l" rtl="0" fontAlgn="base">
        <a:spcBef>
          <a:spcPct val="0"/>
        </a:spcBef>
        <a:spcAft>
          <a:spcPct val="0"/>
        </a:spcAft>
        <a:defRPr sz="3200" b="1">
          <a:solidFill>
            <a:srgbClr val="C00000"/>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290" name="Picture 6" descr="AZOO2.jpg"/>
          <p:cNvPicPr>
            <a:picLocks noChangeAspect="1"/>
          </p:cNvPicPr>
          <p:nvPr/>
        </p:nvPicPr>
        <p:blipFill>
          <a:blip r:embed="rId13" cstate="print"/>
          <a:srcRect/>
          <a:stretch>
            <a:fillRect/>
          </a:stretch>
        </p:blipFill>
        <p:spPr bwMode="auto">
          <a:xfrm>
            <a:off x="7143750" y="0"/>
            <a:ext cx="2000250" cy="1866900"/>
          </a:xfrm>
          <a:prstGeom prst="rect">
            <a:avLst/>
          </a:prstGeom>
          <a:noFill/>
          <a:ln w="9525">
            <a:noFill/>
            <a:miter lim="800000"/>
            <a:headEnd/>
            <a:tailEnd/>
          </a:ln>
        </p:spPr>
      </p:pic>
      <p:sp>
        <p:nvSpPr>
          <p:cNvPr id="8" name="Rounded Rectangle 7"/>
          <p:cNvSpPr/>
          <p:nvPr/>
        </p:nvSpPr>
        <p:spPr>
          <a:xfrm>
            <a:off x="0" y="1214422"/>
            <a:ext cx="7358082" cy="214314"/>
          </a:xfrm>
          <a:prstGeom prst="roundRect">
            <a:avLst/>
          </a:prstGeom>
          <a:gradFill flip="none" rotWithShape="1">
            <a:gsLst>
              <a:gs pos="100000">
                <a:srgbClr val="C00000">
                  <a:shade val="30000"/>
                  <a:satMod val="115000"/>
                  <a:alpha val="0"/>
                </a:srgbClr>
              </a:gs>
              <a:gs pos="50000">
                <a:srgbClr val="C00000">
                  <a:shade val="67500"/>
                  <a:satMod val="115000"/>
                </a:srgbClr>
              </a:gs>
              <a:gs pos="100000">
                <a:srgbClr val="C00000">
                  <a:shade val="100000"/>
                  <a:satMod val="115000"/>
                </a:srgbClr>
              </a:gs>
            </a:gsLst>
            <a:lin ang="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hr-HR" sz="1800" b="0"/>
          </a:p>
        </p:txBody>
      </p:sp>
      <p:sp>
        <p:nvSpPr>
          <p:cNvPr id="12294" name="Title Placeholder 1"/>
          <p:cNvSpPr>
            <a:spLocks noGrp="1"/>
          </p:cNvSpPr>
          <p:nvPr>
            <p:ph type="title"/>
          </p:nvPr>
        </p:nvSpPr>
        <p:spPr bwMode="auto">
          <a:xfrm>
            <a:off x="142875" y="71438"/>
            <a:ext cx="72866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Kliknite da biste uredili stil naslova matrice</a:t>
            </a:r>
            <a:endParaRPr lang="hr-HR"/>
          </a:p>
        </p:txBody>
      </p:sp>
      <p:sp>
        <p:nvSpPr>
          <p:cNvPr id="12295" name="Text Placeholder 2"/>
          <p:cNvSpPr>
            <a:spLocks noGrp="1"/>
          </p:cNvSpPr>
          <p:nvPr>
            <p:ph type="body" idx="1"/>
          </p:nvPr>
        </p:nvSpPr>
        <p:spPr bwMode="auto">
          <a:xfrm>
            <a:off x="457200" y="1785938"/>
            <a:ext cx="8229600" cy="4857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Kliknite da biste uredili stilove teksta matrice</a:t>
            </a:r>
          </a:p>
          <a:p>
            <a:pPr lvl="1"/>
            <a:r>
              <a:rPr lang="en-US"/>
              <a:t>Druga razina</a:t>
            </a:r>
          </a:p>
          <a:p>
            <a:pPr lvl="2"/>
            <a:r>
              <a:rPr lang="en-US"/>
              <a:t>Treća razina</a:t>
            </a:r>
          </a:p>
          <a:p>
            <a:pPr lvl="3"/>
            <a:r>
              <a:rPr lang="en-US"/>
              <a:t>Četvrta razina</a:t>
            </a:r>
          </a:p>
          <a:p>
            <a:pPr lvl="4"/>
            <a:r>
              <a:rPr lang="en-US"/>
              <a:t>Peta razina</a:t>
            </a:r>
            <a:endParaRPr lang="hr-HR"/>
          </a:p>
        </p:txBody>
      </p:sp>
      <p:sp>
        <p:nvSpPr>
          <p:cNvPr id="6" name="Date Placeholder 3"/>
          <p:cNvSpPr>
            <a:spLocks noGrp="1"/>
          </p:cNvSpPr>
          <p:nvPr>
            <p:ph type="dt" sz="half" idx="2"/>
          </p:nvPr>
        </p:nvSpPr>
        <p:spPr>
          <a:xfrm>
            <a:off x="457200" y="6356350"/>
            <a:ext cx="2133600" cy="365125"/>
          </a:xfrm>
          <a:prstGeom prst="rect">
            <a:avLst/>
          </a:prstGeom>
        </p:spPr>
        <p:txBody>
          <a:bodyPr/>
          <a:lstStyle>
            <a:lvl1pPr fontAlgn="auto">
              <a:spcBef>
                <a:spcPts val="0"/>
              </a:spcBef>
              <a:spcAft>
                <a:spcPts val="0"/>
              </a:spcAft>
              <a:defRPr sz="1800" b="0">
                <a:latin typeface="+mn-lt"/>
                <a:cs typeface="+mn-cs"/>
              </a:defRPr>
            </a:lvl1pPr>
          </a:lstStyle>
          <a:p>
            <a:pPr>
              <a:defRPr/>
            </a:pPr>
            <a:fld id="{44B4F02E-02F9-4FDE-A927-475D99BFE624}" type="datetime9">
              <a:rPr lang="hr-HR" smtClean="0"/>
              <a:pPr>
                <a:defRPr/>
              </a:pPr>
              <a:t>9.7.2025. 7:56:24</a:t>
            </a:fld>
            <a:endParaRPr lang="hr-HR"/>
          </a:p>
        </p:txBody>
      </p:sp>
      <p:sp>
        <p:nvSpPr>
          <p:cNvPr id="9" name="Footer Placeholder 4"/>
          <p:cNvSpPr>
            <a:spLocks noGrp="1"/>
          </p:cNvSpPr>
          <p:nvPr>
            <p:ph type="ftr" sz="quarter" idx="3"/>
          </p:nvPr>
        </p:nvSpPr>
        <p:spPr>
          <a:xfrm>
            <a:off x="3124200" y="6356350"/>
            <a:ext cx="2895600" cy="365125"/>
          </a:xfrm>
          <a:prstGeom prst="rect">
            <a:avLst/>
          </a:prstGeom>
        </p:spPr>
        <p:txBody>
          <a:bodyPr/>
          <a:lstStyle>
            <a:lvl1pPr fontAlgn="auto">
              <a:spcBef>
                <a:spcPts val="0"/>
              </a:spcBef>
              <a:spcAft>
                <a:spcPts val="0"/>
              </a:spcAft>
              <a:defRPr sz="1800" b="0">
                <a:latin typeface="+mn-lt"/>
                <a:cs typeface="+mn-cs"/>
              </a:defRPr>
            </a:lvl1pPr>
          </a:lstStyle>
          <a:p>
            <a:pPr>
              <a:defRPr/>
            </a:pPr>
            <a:endParaRPr lang="hr-HR"/>
          </a:p>
        </p:txBody>
      </p:sp>
      <p:sp>
        <p:nvSpPr>
          <p:cNvPr id="10" name="Slide Number Placeholder 5"/>
          <p:cNvSpPr>
            <a:spLocks noGrp="1"/>
          </p:cNvSpPr>
          <p:nvPr>
            <p:ph type="sldNum" sz="quarter" idx="4"/>
          </p:nvPr>
        </p:nvSpPr>
        <p:spPr>
          <a:xfrm>
            <a:off x="6553200" y="6356350"/>
            <a:ext cx="2133600" cy="365125"/>
          </a:xfrm>
          <a:prstGeom prst="rect">
            <a:avLst/>
          </a:prstGeom>
        </p:spPr>
        <p:txBody>
          <a:bodyPr/>
          <a:lstStyle>
            <a:lvl1pPr fontAlgn="auto">
              <a:spcBef>
                <a:spcPts val="0"/>
              </a:spcBef>
              <a:spcAft>
                <a:spcPts val="0"/>
              </a:spcAft>
              <a:defRPr sz="1800" b="0">
                <a:latin typeface="+mn-lt"/>
                <a:cs typeface="+mn-cs"/>
              </a:defRPr>
            </a:lvl1pPr>
          </a:lstStyle>
          <a:p>
            <a:pPr>
              <a:defRPr/>
            </a:pPr>
            <a:fld id="{BEFFBEFB-72D4-484E-ABBB-C6A74561C7DE}" type="slidenum">
              <a:rPr lang="hr-HR"/>
              <a:pPr>
                <a:defRPr/>
              </a:pPr>
              <a:t>‹#›</a:t>
            </a:fld>
            <a:endParaRPr lang="hr-HR"/>
          </a:p>
        </p:txBody>
      </p:sp>
    </p:spTree>
  </p:cSld>
  <p:clrMap bg1="lt1" tx1="dk1" bg2="lt2" tx2="dk2" accent1="accent1" accent2="accent2" accent3="accent3" accent4="accent4" accent5="accent5" accent6="accent6" hlink="hlink" folHlink="folHlink"/>
  <p:sldLayoutIdLst>
    <p:sldLayoutId id="2147489581" r:id="rId1"/>
    <p:sldLayoutId id="2147489582" r:id="rId2"/>
    <p:sldLayoutId id="2147489583" r:id="rId3"/>
    <p:sldLayoutId id="2147489584" r:id="rId4"/>
    <p:sldLayoutId id="2147489585" r:id="rId5"/>
    <p:sldLayoutId id="2147489586" r:id="rId6"/>
    <p:sldLayoutId id="2147489587" r:id="rId7"/>
    <p:sldLayoutId id="2147489588" r:id="rId8"/>
    <p:sldLayoutId id="2147489589" r:id="rId9"/>
    <p:sldLayoutId id="2147489590" r:id="rId10"/>
    <p:sldLayoutId id="2147489591" r:id="rId11"/>
  </p:sldLayoutIdLst>
  <p:hf sldNum="0" hdr="0" ftr="0" dt="0"/>
  <p:txStyles>
    <p:titleStyle>
      <a:lvl1pPr algn="l" rtl="0" eaLnBrk="0" fontAlgn="base" hangingPunct="0">
        <a:spcBef>
          <a:spcPct val="0"/>
        </a:spcBef>
        <a:spcAft>
          <a:spcPct val="0"/>
        </a:spcAft>
        <a:defRPr sz="3200" b="1">
          <a:solidFill>
            <a:srgbClr val="C00000"/>
          </a:solidFill>
          <a:latin typeface="+mj-lt"/>
          <a:ea typeface="+mj-ea"/>
          <a:cs typeface="+mj-cs"/>
        </a:defRPr>
      </a:lvl1pPr>
      <a:lvl2pPr algn="l" rtl="0" eaLnBrk="0" fontAlgn="base" hangingPunct="0">
        <a:spcBef>
          <a:spcPct val="0"/>
        </a:spcBef>
        <a:spcAft>
          <a:spcPct val="0"/>
        </a:spcAft>
        <a:defRPr sz="3200" b="1">
          <a:solidFill>
            <a:srgbClr val="C00000"/>
          </a:solidFill>
          <a:latin typeface="Calibri" pitchFamily="34" charset="0"/>
        </a:defRPr>
      </a:lvl2pPr>
      <a:lvl3pPr algn="l" rtl="0" eaLnBrk="0" fontAlgn="base" hangingPunct="0">
        <a:spcBef>
          <a:spcPct val="0"/>
        </a:spcBef>
        <a:spcAft>
          <a:spcPct val="0"/>
        </a:spcAft>
        <a:defRPr sz="3200" b="1">
          <a:solidFill>
            <a:srgbClr val="C00000"/>
          </a:solidFill>
          <a:latin typeface="Calibri" pitchFamily="34" charset="0"/>
        </a:defRPr>
      </a:lvl3pPr>
      <a:lvl4pPr algn="l" rtl="0" eaLnBrk="0" fontAlgn="base" hangingPunct="0">
        <a:spcBef>
          <a:spcPct val="0"/>
        </a:spcBef>
        <a:spcAft>
          <a:spcPct val="0"/>
        </a:spcAft>
        <a:defRPr sz="3200" b="1">
          <a:solidFill>
            <a:srgbClr val="C00000"/>
          </a:solidFill>
          <a:latin typeface="Calibri" pitchFamily="34" charset="0"/>
        </a:defRPr>
      </a:lvl4pPr>
      <a:lvl5pPr algn="l" rtl="0" eaLnBrk="0" fontAlgn="base" hangingPunct="0">
        <a:spcBef>
          <a:spcPct val="0"/>
        </a:spcBef>
        <a:spcAft>
          <a:spcPct val="0"/>
        </a:spcAft>
        <a:defRPr sz="3200" b="1">
          <a:solidFill>
            <a:srgbClr val="C00000"/>
          </a:solidFill>
          <a:latin typeface="Calibri" pitchFamily="34" charset="0"/>
        </a:defRPr>
      </a:lvl5pPr>
      <a:lvl6pPr marL="457200" algn="l" rtl="0" fontAlgn="base">
        <a:spcBef>
          <a:spcPct val="0"/>
        </a:spcBef>
        <a:spcAft>
          <a:spcPct val="0"/>
        </a:spcAft>
        <a:defRPr sz="3200" b="1">
          <a:solidFill>
            <a:srgbClr val="C00000"/>
          </a:solidFill>
          <a:latin typeface="Calibri" pitchFamily="34" charset="0"/>
        </a:defRPr>
      </a:lvl6pPr>
      <a:lvl7pPr marL="914400" algn="l" rtl="0" fontAlgn="base">
        <a:spcBef>
          <a:spcPct val="0"/>
        </a:spcBef>
        <a:spcAft>
          <a:spcPct val="0"/>
        </a:spcAft>
        <a:defRPr sz="3200" b="1">
          <a:solidFill>
            <a:srgbClr val="C00000"/>
          </a:solidFill>
          <a:latin typeface="Calibri" pitchFamily="34" charset="0"/>
        </a:defRPr>
      </a:lvl7pPr>
      <a:lvl8pPr marL="1371600" algn="l" rtl="0" fontAlgn="base">
        <a:spcBef>
          <a:spcPct val="0"/>
        </a:spcBef>
        <a:spcAft>
          <a:spcPct val="0"/>
        </a:spcAft>
        <a:defRPr sz="3200" b="1">
          <a:solidFill>
            <a:srgbClr val="C00000"/>
          </a:solidFill>
          <a:latin typeface="Calibri" pitchFamily="34" charset="0"/>
        </a:defRPr>
      </a:lvl8pPr>
      <a:lvl9pPr marL="1828800" algn="l" rtl="0" fontAlgn="base">
        <a:spcBef>
          <a:spcPct val="0"/>
        </a:spcBef>
        <a:spcAft>
          <a:spcPct val="0"/>
        </a:spcAft>
        <a:defRPr sz="3200" b="1">
          <a:solidFill>
            <a:srgbClr val="C00000"/>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Picture 6" descr="AZOO3.jpg"/>
          <p:cNvPicPr>
            <a:picLocks noChangeAspect="1"/>
          </p:cNvPicPr>
          <p:nvPr/>
        </p:nvPicPr>
        <p:blipFill>
          <a:blip r:embed="rId13" cstate="print"/>
          <a:srcRect/>
          <a:stretch>
            <a:fillRect/>
          </a:stretch>
        </p:blipFill>
        <p:spPr bwMode="auto">
          <a:xfrm>
            <a:off x="31750" y="0"/>
            <a:ext cx="9080500" cy="6858000"/>
          </a:xfrm>
          <a:prstGeom prst="rect">
            <a:avLst/>
          </a:prstGeom>
          <a:noFill/>
          <a:ln w="9525">
            <a:noFill/>
            <a:miter lim="800000"/>
            <a:headEnd/>
            <a:tailEnd/>
          </a:ln>
        </p:spPr>
      </p:pic>
      <p:sp>
        <p:nvSpPr>
          <p:cNvPr id="8" name="Rounded Rectangle 7"/>
          <p:cNvSpPr/>
          <p:nvPr/>
        </p:nvSpPr>
        <p:spPr>
          <a:xfrm>
            <a:off x="0" y="6643686"/>
            <a:ext cx="6286512" cy="214314"/>
          </a:xfrm>
          <a:prstGeom prst="roundRect">
            <a:avLst/>
          </a:prstGeom>
          <a:gradFill flip="none" rotWithShape="1">
            <a:gsLst>
              <a:gs pos="100000">
                <a:srgbClr val="C00000">
                  <a:shade val="30000"/>
                  <a:satMod val="115000"/>
                  <a:alpha val="0"/>
                </a:srgbClr>
              </a:gs>
              <a:gs pos="50000">
                <a:srgbClr val="C00000">
                  <a:shade val="67500"/>
                  <a:satMod val="115000"/>
                </a:srgbClr>
              </a:gs>
              <a:gs pos="100000">
                <a:srgbClr val="C00000">
                  <a:shade val="100000"/>
                  <a:satMod val="115000"/>
                </a:srgbClr>
              </a:gs>
            </a:gsLst>
            <a:lin ang="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hr-HR" sz="1800" b="0"/>
          </a:p>
        </p:txBody>
      </p:sp>
      <p:sp>
        <p:nvSpPr>
          <p:cNvPr id="13318" name="Title Placeholder 1"/>
          <p:cNvSpPr>
            <a:spLocks noGrp="1"/>
          </p:cNvSpPr>
          <p:nvPr>
            <p:ph type="title"/>
          </p:nvPr>
        </p:nvSpPr>
        <p:spPr bwMode="auto">
          <a:xfrm>
            <a:off x="142875" y="5214938"/>
            <a:ext cx="44291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r-HR"/>
              <a:t>Hvala!</a:t>
            </a:r>
          </a:p>
        </p:txBody>
      </p:sp>
      <p:sp>
        <p:nvSpPr>
          <p:cNvPr id="5" name="Date Placeholder 3"/>
          <p:cNvSpPr>
            <a:spLocks noGrp="1"/>
          </p:cNvSpPr>
          <p:nvPr>
            <p:ph type="dt" sz="half" idx="2"/>
          </p:nvPr>
        </p:nvSpPr>
        <p:spPr>
          <a:xfrm>
            <a:off x="457200" y="6356350"/>
            <a:ext cx="2133600" cy="365125"/>
          </a:xfrm>
          <a:prstGeom prst="rect">
            <a:avLst/>
          </a:prstGeom>
        </p:spPr>
        <p:txBody>
          <a:bodyPr/>
          <a:lstStyle>
            <a:lvl1pPr fontAlgn="auto">
              <a:spcBef>
                <a:spcPts val="0"/>
              </a:spcBef>
              <a:spcAft>
                <a:spcPts val="0"/>
              </a:spcAft>
              <a:defRPr sz="1800" b="0">
                <a:latin typeface="+mn-lt"/>
                <a:cs typeface="+mn-cs"/>
              </a:defRPr>
            </a:lvl1pPr>
          </a:lstStyle>
          <a:p>
            <a:pPr>
              <a:defRPr/>
            </a:pPr>
            <a:fld id="{6617D3A2-3A25-420D-A953-83833AD264D2}" type="datetime9">
              <a:rPr lang="hr-HR" smtClean="0"/>
              <a:pPr>
                <a:defRPr/>
              </a:pPr>
              <a:t>9.7.2025. 7:56:24</a:t>
            </a:fld>
            <a:endParaRPr lang="hr-HR"/>
          </a:p>
        </p:txBody>
      </p:sp>
      <p:sp>
        <p:nvSpPr>
          <p:cNvPr id="6" name="Footer Placeholder 4"/>
          <p:cNvSpPr>
            <a:spLocks noGrp="1"/>
          </p:cNvSpPr>
          <p:nvPr>
            <p:ph type="ftr" sz="quarter" idx="3"/>
          </p:nvPr>
        </p:nvSpPr>
        <p:spPr>
          <a:xfrm>
            <a:off x="3124200" y="6356350"/>
            <a:ext cx="2895600" cy="365125"/>
          </a:xfrm>
          <a:prstGeom prst="rect">
            <a:avLst/>
          </a:prstGeom>
        </p:spPr>
        <p:txBody>
          <a:bodyPr/>
          <a:lstStyle>
            <a:lvl1pPr fontAlgn="auto">
              <a:spcBef>
                <a:spcPts val="0"/>
              </a:spcBef>
              <a:spcAft>
                <a:spcPts val="0"/>
              </a:spcAft>
              <a:defRPr sz="1800" b="0">
                <a:latin typeface="+mn-lt"/>
                <a:cs typeface="+mn-cs"/>
              </a:defRPr>
            </a:lvl1pPr>
          </a:lstStyle>
          <a:p>
            <a:pPr>
              <a:defRPr/>
            </a:pPr>
            <a:endParaRPr lang="hr-HR"/>
          </a:p>
        </p:txBody>
      </p:sp>
      <p:sp>
        <p:nvSpPr>
          <p:cNvPr id="9" name="Slide Number Placeholder 5"/>
          <p:cNvSpPr>
            <a:spLocks noGrp="1"/>
          </p:cNvSpPr>
          <p:nvPr>
            <p:ph type="sldNum" sz="quarter" idx="4"/>
          </p:nvPr>
        </p:nvSpPr>
        <p:spPr>
          <a:xfrm>
            <a:off x="6553200" y="6356350"/>
            <a:ext cx="2133600" cy="365125"/>
          </a:xfrm>
          <a:prstGeom prst="rect">
            <a:avLst/>
          </a:prstGeom>
        </p:spPr>
        <p:txBody>
          <a:bodyPr/>
          <a:lstStyle>
            <a:lvl1pPr fontAlgn="auto">
              <a:spcBef>
                <a:spcPts val="0"/>
              </a:spcBef>
              <a:spcAft>
                <a:spcPts val="0"/>
              </a:spcAft>
              <a:defRPr sz="1800" b="0">
                <a:latin typeface="+mn-lt"/>
                <a:cs typeface="+mn-cs"/>
              </a:defRPr>
            </a:lvl1pPr>
          </a:lstStyle>
          <a:p>
            <a:pPr>
              <a:defRPr/>
            </a:pPr>
            <a:fld id="{558FAFC8-B953-4FB8-9BCB-5DDA407B8C01}" type="slidenum">
              <a:rPr lang="hr-HR"/>
              <a:pPr>
                <a:defRPr/>
              </a:pPr>
              <a:t>‹#›</a:t>
            </a:fld>
            <a:endParaRPr lang="hr-HR"/>
          </a:p>
        </p:txBody>
      </p:sp>
    </p:spTree>
  </p:cSld>
  <p:clrMap bg1="lt1" tx1="dk1" bg2="lt2" tx2="dk2" accent1="accent1" accent2="accent2" accent3="accent3" accent4="accent4" accent5="accent5" accent6="accent6" hlink="hlink" folHlink="folHlink"/>
  <p:sldLayoutIdLst>
    <p:sldLayoutId id="2147489592" r:id="rId1"/>
    <p:sldLayoutId id="2147489593" r:id="rId2"/>
    <p:sldLayoutId id="2147489594" r:id="rId3"/>
    <p:sldLayoutId id="2147489595" r:id="rId4"/>
    <p:sldLayoutId id="2147489596" r:id="rId5"/>
    <p:sldLayoutId id="2147489597" r:id="rId6"/>
    <p:sldLayoutId id="2147489598" r:id="rId7"/>
    <p:sldLayoutId id="2147489599" r:id="rId8"/>
    <p:sldLayoutId id="2147489600" r:id="rId9"/>
    <p:sldLayoutId id="2147489601" r:id="rId10"/>
    <p:sldLayoutId id="2147489602" r:id="rId11"/>
  </p:sldLayoutIdLst>
  <p:hf sldNum="0" hdr="0" ftr="0" dt="0"/>
  <p:txStyles>
    <p:titleStyle>
      <a:lvl1pPr algn="ctr" rtl="0" eaLnBrk="0" fontAlgn="base" hangingPunct="0">
        <a:spcBef>
          <a:spcPct val="0"/>
        </a:spcBef>
        <a:spcAft>
          <a:spcPct val="0"/>
        </a:spcAft>
        <a:defRPr sz="4400" b="1">
          <a:solidFill>
            <a:srgbClr val="C00000"/>
          </a:solidFill>
          <a:latin typeface="+mj-lt"/>
          <a:ea typeface="+mj-ea"/>
          <a:cs typeface="+mj-cs"/>
        </a:defRPr>
      </a:lvl1pPr>
      <a:lvl2pPr algn="ctr" rtl="0" eaLnBrk="0" fontAlgn="base" hangingPunct="0">
        <a:spcBef>
          <a:spcPct val="0"/>
        </a:spcBef>
        <a:spcAft>
          <a:spcPct val="0"/>
        </a:spcAft>
        <a:defRPr sz="4400" b="1">
          <a:solidFill>
            <a:srgbClr val="C00000"/>
          </a:solidFill>
          <a:latin typeface="Calibri" pitchFamily="34" charset="0"/>
        </a:defRPr>
      </a:lvl2pPr>
      <a:lvl3pPr algn="ctr" rtl="0" eaLnBrk="0" fontAlgn="base" hangingPunct="0">
        <a:spcBef>
          <a:spcPct val="0"/>
        </a:spcBef>
        <a:spcAft>
          <a:spcPct val="0"/>
        </a:spcAft>
        <a:defRPr sz="4400" b="1">
          <a:solidFill>
            <a:srgbClr val="C00000"/>
          </a:solidFill>
          <a:latin typeface="Calibri" pitchFamily="34" charset="0"/>
        </a:defRPr>
      </a:lvl3pPr>
      <a:lvl4pPr algn="ctr" rtl="0" eaLnBrk="0" fontAlgn="base" hangingPunct="0">
        <a:spcBef>
          <a:spcPct val="0"/>
        </a:spcBef>
        <a:spcAft>
          <a:spcPct val="0"/>
        </a:spcAft>
        <a:defRPr sz="4400" b="1">
          <a:solidFill>
            <a:srgbClr val="C00000"/>
          </a:solidFill>
          <a:latin typeface="Calibri" pitchFamily="34" charset="0"/>
        </a:defRPr>
      </a:lvl4pPr>
      <a:lvl5pPr algn="ctr" rtl="0" eaLnBrk="0" fontAlgn="base" hangingPunct="0">
        <a:spcBef>
          <a:spcPct val="0"/>
        </a:spcBef>
        <a:spcAft>
          <a:spcPct val="0"/>
        </a:spcAft>
        <a:defRPr sz="4400" b="1">
          <a:solidFill>
            <a:srgbClr val="C00000"/>
          </a:solidFill>
          <a:latin typeface="Calibri" pitchFamily="34" charset="0"/>
        </a:defRPr>
      </a:lvl5pPr>
      <a:lvl6pPr marL="457200" algn="ctr" rtl="0" fontAlgn="base">
        <a:spcBef>
          <a:spcPct val="0"/>
        </a:spcBef>
        <a:spcAft>
          <a:spcPct val="0"/>
        </a:spcAft>
        <a:defRPr sz="4400" b="1">
          <a:solidFill>
            <a:srgbClr val="C00000"/>
          </a:solidFill>
          <a:latin typeface="Calibri" pitchFamily="34" charset="0"/>
        </a:defRPr>
      </a:lvl6pPr>
      <a:lvl7pPr marL="914400" algn="ctr" rtl="0" fontAlgn="base">
        <a:spcBef>
          <a:spcPct val="0"/>
        </a:spcBef>
        <a:spcAft>
          <a:spcPct val="0"/>
        </a:spcAft>
        <a:defRPr sz="4400" b="1">
          <a:solidFill>
            <a:srgbClr val="C00000"/>
          </a:solidFill>
          <a:latin typeface="Calibri" pitchFamily="34" charset="0"/>
        </a:defRPr>
      </a:lvl7pPr>
      <a:lvl8pPr marL="1371600" algn="ctr" rtl="0" fontAlgn="base">
        <a:spcBef>
          <a:spcPct val="0"/>
        </a:spcBef>
        <a:spcAft>
          <a:spcPct val="0"/>
        </a:spcAft>
        <a:defRPr sz="4400" b="1">
          <a:solidFill>
            <a:srgbClr val="C00000"/>
          </a:solidFill>
          <a:latin typeface="Calibri" pitchFamily="34" charset="0"/>
        </a:defRPr>
      </a:lvl8pPr>
      <a:lvl9pPr marL="1828800" algn="ctr" rtl="0" fontAlgn="base">
        <a:spcBef>
          <a:spcPct val="0"/>
        </a:spcBef>
        <a:spcAft>
          <a:spcPct val="0"/>
        </a:spcAft>
        <a:defRPr sz="4400" b="1">
          <a:solidFill>
            <a:srgbClr val="C00000"/>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338" name="Picture 6" descr="AZOO3.jpg"/>
          <p:cNvPicPr>
            <a:picLocks noChangeAspect="1"/>
          </p:cNvPicPr>
          <p:nvPr/>
        </p:nvPicPr>
        <p:blipFill>
          <a:blip r:embed="rId13" cstate="print"/>
          <a:srcRect/>
          <a:stretch>
            <a:fillRect/>
          </a:stretch>
        </p:blipFill>
        <p:spPr bwMode="auto">
          <a:xfrm>
            <a:off x="31750" y="0"/>
            <a:ext cx="9080500" cy="6858000"/>
          </a:xfrm>
          <a:prstGeom prst="rect">
            <a:avLst/>
          </a:prstGeom>
          <a:noFill/>
          <a:ln w="9525">
            <a:noFill/>
            <a:miter lim="800000"/>
            <a:headEnd/>
            <a:tailEnd/>
          </a:ln>
        </p:spPr>
      </p:pic>
      <p:sp>
        <p:nvSpPr>
          <p:cNvPr id="8" name="Rounded Rectangle 7"/>
          <p:cNvSpPr/>
          <p:nvPr/>
        </p:nvSpPr>
        <p:spPr>
          <a:xfrm>
            <a:off x="0" y="6643686"/>
            <a:ext cx="6286512" cy="214314"/>
          </a:xfrm>
          <a:prstGeom prst="roundRect">
            <a:avLst/>
          </a:prstGeom>
          <a:gradFill flip="none" rotWithShape="1">
            <a:gsLst>
              <a:gs pos="100000">
                <a:srgbClr val="C00000">
                  <a:shade val="30000"/>
                  <a:satMod val="115000"/>
                  <a:alpha val="0"/>
                </a:srgbClr>
              </a:gs>
              <a:gs pos="50000">
                <a:srgbClr val="C00000">
                  <a:shade val="67500"/>
                  <a:satMod val="115000"/>
                </a:srgbClr>
              </a:gs>
              <a:gs pos="100000">
                <a:srgbClr val="C00000">
                  <a:shade val="100000"/>
                  <a:satMod val="115000"/>
                </a:srgbClr>
              </a:gs>
            </a:gsLst>
            <a:lin ang="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hr-HR" sz="1800" b="0"/>
          </a:p>
        </p:txBody>
      </p:sp>
      <p:sp>
        <p:nvSpPr>
          <p:cNvPr id="14342" name="Title Placeholder 1"/>
          <p:cNvSpPr>
            <a:spLocks noGrp="1"/>
          </p:cNvSpPr>
          <p:nvPr>
            <p:ph type="title"/>
          </p:nvPr>
        </p:nvSpPr>
        <p:spPr bwMode="auto">
          <a:xfrm>
            <a:off x="142875" y="5214938"/>
            <a:ext cx="44291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r-HR"/>
              <a:t>Hvala!</a:t>
            </a:r>
          </a:p>
        </p:txBody>
      </p:sp>
      <p:sp>
        <p:nvSpPr>
          <p:cNvPr id="5" name="Date Placeholder 3"/>
          <p:cNvSpPr>
            <a:spLocks noGrp="1"/>
          </p:cNvSpPr>
          <p:nvPr>
            <p:ph type="dt" sz="half" idx="2"/>
          </p:nvPr>
        </p:nvSpPr>
        <p:spPr>
          <a:xfrm>
            <a:off x="457200" y="6356350"/>
            <a:ext cx="2133600" cy="365125"/>
          </a:xfrm>
          <a:prstGeom prst="rect">
            <a:avLst/>
          </a:prstGeom>
        </p:spPr>
        <p:txBody>
          <a:bodyPr/>
          <a:lstStyle>
            <a:lvl1pPr fontAlgn="auto">
              <a:spcBef>
                <a:spcPts val="0"/>
              </a:spcBef>
              <a:spcAft>
                <a:spcPts val="0"/>
              </a:spcAft>
              <a:defRPr sz="1800" b="0">
                <a:latin typeface="+mn-lt"/>
                <a:cs typeface="+mn-cs"/>
              </a:defRPr>
            </a:lvl1pPr>
          </a:lstStyle>
          <a:p>
            <a:pPr>
              <a:defRPr/>
            </a:pPr>
            <a:fld id="{1804BC61-8D35-4EA4-A6CF-4F0CDF2AD5B0}" type="datetime9">
              <a:rPr lang="hr-HR" smtClean="0"/>
              <a:pPr>
                <a:defRPr/>
              </a:pPr>
              <a:t>9.7.2025. 7:56:24</a:t>
            </a:fld>
            <a:endParaRPr lang="hr-HR"/>
          </a:p>
        </p:txBody>
      </p:sp>
      <p:sp>
        <p:nvSpPr>
          <p:cNvPr id="6" name="Footer Placeholder 4"/>
          <p:cNvSpPr>
            <a:spLocks noGrp="1"/>
          </p:cNvSpPr>
          <p:nvPr>
            <p:ph type="ftr" sz="quarter" idx="3"/>
          </p:nvPr>
        </p:nvSpPr>
        <p:spPr>
          <a:xfrm>
            <a:off x="3124200" y="6356350"/>
            <a:ext cx="2895600" cy="365125"/>
          </a:xfrm>
          <a:prstGeom prst="rect">
            <a:avLst/>
          </a:prstGeom>
        </p:spPr>
        <p:txBody>
          <a:bodyPr/>
          <a:lstStyle>
            <a:lvl1pPr fontAlgn="auto">
              <a:spcBef>
                <a:spcPts val="0"/>
              </a:spcBef>
              <a:spcAft>
                <a:spcPts val="0"/>
              </a:spcAft>
              <a:defRPr sz="1800" b="0">
                <a:latin typeface="+mn-lt"/>
                <a:cs typeface="+mn-cs"/>
              </a:defRPr>
            </a:lvl1pPr>
          </a:lstStyle>
          <a:p>
            <a:pPr>
              <a:defRPr/>
            </a:pPr>
            <a:endParaRPr lang="hr-HR"/>
          </a:p>
        </p:txBody>
      </p:sp>
      <p:sp>
        <p:nvSpPr>
          <p:cNvPr id="9" name="Slide Number Placeholder 5"/>
          <p:cNvSpPr>
            <a:spLocks noGrp="1"/>
          </p:cNvSpPr>
          <p:nvPr>
            <p:ph type="sldNum" sz="quarter" idx="4"/>
          </p:nvPr>
        </p:nvSpPr>
        <p:spPr>
          <a:xfrm>
            <a:off x="6553200" y="6356350"/>
            <a:ext cx="2133600" cy="365125"/>
          </a:xfrm>
          <a:prstGeom prst="rect">
            <a:avLst/>
          </a:prstGeom>
        </p:spPr>
        <p:txBody>
          <a:bodyPr/>
          <a:lstStyle>
            <a:lvl1pPr fontAlgn="auto">
              <a:spcBef>
                <a:spcPts val="0"/>
              </a:spcBef>
              <a:spcAft>
                <a:spcPts val="0"/>
              </a:spcAft>
              <a:defRPr sz="1800" b="0">
                <a:latin typeface="+mn-lt"/>
                <a:cs typeface="+mn-cs"/>
              </a:defRPr>
            </a:lvl1pPr>
          </a:lstStyle>
          <a:p>
            <a:pPr>
              <a:defRPr/>
            </a:pPr>
            <a:fld id="{DE1CDD07-76F0-47BC-8717-F9C263EA12E3}" type="slidenum">
              <a:rPr lang="hr-HR"/>
              <a:pPr>
                <a:defRPr/>
              </a:pPr>
              <a:t>‹#›</a:t>
            </a:fld>
            <a:endParaRPr lang="hr-HR"/>
          </a:p>
        </p:txBody>
      </p:sp>
    </p:spTree>
  </p:cSld>
  <p:clrMap bg1="lt1" tx1="dk1" bg2="lt2" tx2="dk2" accent1="accent1" accent2="accent2" accent3="accent3" accent4="accent4" accent5="accent5" accent6="accent6" hlink="hlink" folHlink="folHlink"/>
  <p:sldLayoutIdLst>
    <p:sldLayoutId id="2147489603" r:id="rId1"/>
    <p:sldLayoutId id="2147489604" r:id="rId2"/>
    <p:sldLayoutId id="2147489605" r:id="rId3"/>
    <p:sldLayoutId id="2147489606" r:id="rId4"/>
    <p:sldLayoutId id="2147489607" r:id="rId5"/>
    <p:sldLayoutId id="2147489608" r:id="rId6"/>
    <p:sldLayoutId id="2147489609" r:id="rId7"/>
    <p:sldLayoutId id="2147489610" r:id="rId8"/>
    <p:sldLayoutId id="2147489611" r:id="rId9"/>
    <p:sldLayoutId id="2147489612" r:id="rId10"/>
    <p:sldLayoutId id="2147489613" r:id="rId11"/>
  </p:sldLayoutIdLst>
  <p:hf sldNum="0" hdr="0" ftr="0" dt="0"/>
  <p:txStyles>
    <p:titleStyle>
      <a:lvl1pPr algn="ctr" rtl="0" eaLnBrk="0" fontAlgn="base" hangingPunct="0">
        <a:spcBef>
          <a:spcPct val="0"/>
        </a:spcBef>
        <a:spcAft>
          <a:spcPct val="0"/>
        </a:spcAft>
        <a:defRPr sz="4400" b="1">
          <a:solidFill>
            <a:srgbClr val="C00000"/>
          </a:solidFill>
          <a:latin typeface="+mj-lt"/>
          <a:ea typeface="+mj-ea"/>
          <a:cs typeface="+mj-cs"/>
        </a:defRPr>
      </a:lvl1pPr>
      <a:lvl2pPr algn="ctr" rtl="0" eaLnBrk="0" fontAlgn="base" hangingPunct="0">
        <a:spcBef>
          <a:spcPct val="0"/>
        </a:spcBef>
        <a:spcAft>
          <a:spcPct val="0"/>
        </a:spcAft>
        <a:defRPr sz="4400" b="1">
          <a:solidFill>
            <a:srgbClr val="C00000"/>
          </a:solidFill>
          <a:latin typeface="Calibri" pitchFamily="34" charset="0"/>
        </a:defRPr>
      </a:lvl2pPr>
      <a:lvl3pPr algn="ctr" rtl="0" eaLnBrk="0" fontAlgn="base" hangingPunct="0">
        <a:spcBef>
          <a:spcPct val="0"/>
        </a:spcBef>
        <a:spcAft>
          <a:spcPct val="0"/>
        </a:spcAft>
        <a:defRPr sz="4400" b="1">
          <a:solidFill>
            <a:srgbClr val="C00000"/>
          </a:solidFill>
          <a:latin typeface="Calibri" pitchFamily="34" charset="0"/>
        </a:defRPr>
      </a:lvl3pPr>
      <a:lvl4pPr algn="ctr" rtl="0" eaLnBrk="0" fontAlgn="base" hangingPunct="0">
        <a:spcBef>
          <a:spcPct val="0"/>
        </a:spcBef>
        <a:spcAft>
          <a:spcPct val="0"/>
        </a:spcAft>
        <a:defRPr sz="4400" b="1">
          <a:solidFill>
            <a:srgbClr val="C00000"/>
          </a:solidFill>
          <a:latin typeface="Calibri" pitchFamily="34" charset="0"/>
        </a:defRPr>
      </a:lvl4pPr>
      <a:lvl5pPr algn="ctr" rtl="0" eaLnBrk="0" fontAlgn="base" hangingPunct="0">
        <a:spcBef>
          <a:spcPct val="0"/>
        </a:spcBef>
        <a:spcAft>
          <a:spcPct val="0"/>
        </a:spcAft>
        <a:defRPr sz="4400" b="1">
          <a:solidFill>
            <a:srgbClr val="C00000"/>
          </a:solidFill>
          <a:latin typeface="Calibri" pitchFamily="34" charset="0"/>
        </a:defRPr>
      </a:lvl5pPr>
      <a:lvl6pPr marL="457200" algn="ctr" rtl="0" fontAlgn="base">
        <a:spcBef>
          <a:spcPct val="0"/>
        </a:spcBef>
        <a:spcAft>
          <a:spcPct val="0"/>
        </a:spcAft>
        <a:defRPr sz="4400" b="1">
          <a:solidFill>
            <a:srgbClr val="C00000"/>
          </a:solidFill>
          <a:latin typeface="Calibri" pitchFamily="34" charset="0"/>
        </a:defRPr>
      </a:lvl6pPr>
      <a:lvl7pPr marL="914400" algn="ctr" rtl="0" fontAlgn="base">
        <a:spcBef>
          <a:spcPct val="0"/>
        </a:spcBef>
        <a:spcAft>
          <a:spcPct val="0"/>
        </a:spcAft>
        <a:defRPr sz="4400" b="1">
          <a:solidFill>
            <a:srgbClr val="C00000"/>
          </a:solidFill>
          <a:latin typeface="Calibri" pitchFamily="34" charset="0"/>
        </a:defRPr>
      </a:lvl7pPr>
      <a:lvl8pPr marL="1371600" algn="ctr" rtl="0" fontAlgn="base">
        <a:spcBef>
          <a:spcPct val="0"/>
        </a:spcBef>
        <a:spcAft>
          <a:spcPct val="0"/>
        </a:spcAft>
        <a:defRPr sz="4400" b="1">
          <a:solidFill>
            <a:srgbClr val="C00000"/>
          </a:solidFill>
          <a:latin typeface="Calibri" pitchFamily="34" charset="0"/>
        </a:defRPr>
      </a:lvl8pPr>
      <a:lvl9pPr marL="1828800" algn="ctr" rtl="0" fontAlgn="base">
        <a:spcBef>
          <a:spcPct val="0"/>
        </a:spcBef>
        <a:spcAft>
          <a:spcPct val="0"/>
        </a:spcAft>
        <a:defRPr sz="4400" b="1">
          <a:solidFill>
            <a:srgbClr val="C00000"/>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362" name="Picture 6" descr="AZOO3.jpg"/>
          <p:cNvPicPr>
            <a:picLocks noChangeAspect="1"/>
          </p:cNvPicPr>
          <p:nvPr/>
        </p:nvPicPr>
        <p:blipFill>
          <a:blip r:embed="rId13" cstate="print"/>
          <a:srcRect/>
          <a:stretch>
            <a:fillRect/>
          </a:stretch>
        </p:blipFill>
        <p:spPr bwMode="auto">
          <a:xfrm>
            <a:off x="31750" y="0"/>
            <a:ext cx="9080500" cy="6858000"/>
          </a:xfrm>
          <a:prstGeom prst="rect">
            <a:avLst/>
          </a:prstGeom>
          <a:noFill/>
          <a:ln w="9525">
            <a:noFill/>
            <a:miter lim="800000"/>
            <a:headEnd/>
            <a:tailEnd/>
          </a:ln>
        </p:spPr>
      </p:pic>
      <p:sp>
        <p:nvSpPr>
          <p:cNvPr id="8" name="Rounded Rectangle 7"/>
          <p:cNvSpPr/>
          <p:nvPr/>
        </p:nvSpPr>
        <p:spPr>
          <a:xfrm>
            <a:off x="0" y="6643686"/>
            <a:ext cx="6286512" cy="214314"/>
          </a:xfrm>
          <a:prstGeom prst="roundRect">
            <a:avLst/>
          </a:prstGeom>
          <a:gradFill flip="none" rotWithShape="1">
            <a:gsLst>
              <a:gs pos="100000">
                <a:srgbClr val="C00000">
                  <a:shade val="30000"/>
                  <a:satMod val="115000"/>
                  <a:alpha val="0"/>
                </a:srgbClr>
              </a:gs>
              <a:gs pos="50000">
                <a:srgbClr val="C00000">
                  <a:shade val="67500"/>
                  <a:satMod val="115000"/>
                </a:srgbClr>
              </a:gs>
              <a:gs pos="100000">
                <a:srgbClr val="C00000">
                  <a:shade val="100000"/>
                  <a:satMod val="115000"/>
                </a:srgbClr>
              </a:gs>
            </a:gsLst>
            <a:lin ang="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hr-HR" sz="1800" b="0"/>
          </a:p>
        </p:txBody>
      </p:sp>
      <p:sp>
        <p:nvSpPr>
          <p:cNvPr id="15366" name="Title Placeholder 1"/>
          <p:cNvSpPr>
            <a:spLocks noGrp="1"/>
          </p:cNvSpPr>
          <p:nvPr>
            <p:ph type="title"/>
          </p:nvPr>
        </p:nvSpPr>
        <p:spPr bwMode="auto">
          <a:xfrm>
            <a:off x="142875" y="5214938"/>
            <a:ext cx="44291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r-HR"/>
              <a:t>Hvala!</a:t>
            </a:r>
          </a:p>
        </p:txBody>
      </p:sp>
      <p:sp>
        <p:nvSpPr>
          <p:cNvPr id="5" name="Date Placeholder 3"/>
          <p:cNvSpPr>
            <a:spLocks noGrp="1"/>
          </p:cNvSpPr>
          <p:nvPr>
            <p:ph type="dt" sz="half" idx="2"/>
          </p:nvPr>
        </p:nvSpPr>
        <p:spPr>
          <a:xfrm>
            <a:off x="457200" y="6356350"/>
            <a:ext cx="2133600" cy="365125"/>
          </a:xfrm>
          <a:prstGeom prst="rect">
            <a:avLst/>
          </a:prstGeom>
        </p:spPr>
        <p:txBody>
          <a:bodyPr/>
          <a:lstStyle>
            <a:lvl1pPr fontAlgn="auto">
              <a:spcBef>
                <a:spcPts val="0"/>
              </a:spcBef>
              <a:spcAft>
                <a:spcPts val="0"/>
              </a:spcAft>
              <a:defRPr sz="1800" b="0">
                <a:latin typeface="+mn-lt"/>
                <a:cs typeface="+mn-cs"/>
              </a:defRPr>
            </a:lvl1pPr>
          </a:lstStyle>
          <a:p>
            <a:pPr>
              <a:defRPr/>
            </a:pPr>
            <a:fld id="{45E6E699-4BEB-4782-973B-D87E0FD78D04}" type="datetime9">
              <a:rPr lang="hr-HR" smtClean="0"/>
              <a:pPr>
                <a:defRPr/>
              </a:pPr>
              <a:t>9.7.2025. 7:56:24</a:t>
            </a:fld>
            <a:endParaRPr lang="hr-HR"/>
          </a:p>
        </p:txBody>
      </p:sp>
      <p:sp>
        <p:nvSpPr>
          <p:cNvPr id="6" name="Footer Placeholder 4"/>
          <p:cNvSpPr>
            <a:spLocks noGrp="1"/>
          </p:cNvSpPr>
          <p:nvPr>
            <p:ph type="ftr" sz="quarter" idx="3"/>
          </p:nvPr>
        </p:nvSpPr>
        <p:spPr>
          <a:xfrm>
            <a:off x="3124200" y="6356350"/>
            <a:ext cx="2895600" cy="365125"/>
          </a:xfrm>
          <a:prstGeom prst="rect">
            <a:avLst/>
          </a:prstGeom>
        </p:spPr>
        <p:txBody>
          <a:bodyPr/>
          <a:lstStyle>
            <a:lvl1pPr fontAlgn="auto">
              <a:spcBef>
                <a:spcPts val="0"/>
              </a:spcBef>
              <a:spcAft>
                <a:spcPts val="0"/>
              </a:spcAft>
              <a:defRPr sz="1800" b="0">
                <a:latin typeface="+mn-lt"/>
                <a:cs typeface="+mn-cs"/>
              </a:defRPr>
            </a:lvl1pPr>
          </a:lstStyle>
          <a:p>
            <a:pPr>
              <a:defRPr/>
            </a:pPr>
            <a:endParaRPr lang="hr-HR"/>
          </a:p>
        </p:txBody>
      </p:sp>
      <p:sp>
        <p:nvSpPr>
          <p:cNvPr id="9" name="Slide Number Placeholder 5"/>
          <p:cNvSpPr>
            <a:spLocks noGrp="1"/>
          </p:cNvSpPr>
          <p:nvPr>
            <p:ph type="sldNum" sz="quarter" idx="4"/>
          </p:nvPr>
        </p:nvSpPr>
        <p:spPr>
          <a:xfrm>
            <a:off x="6553200" y="6356350"/>
            <a:ext cx="2133600" cy="365125"/>
          </a:xfrm>
          <a:prstGeom prst="rect">
            <a:avLst/>
          </a:prstGeom>
        </p:spPr>
        <p:txBody>
          <a:bodyPr/>
          <a:lstStyle>
            <a:lvl1pPr fontAlgn="auto">
              <a:spcBef>
                <a:spcPts val="0"/>
              </a:spcBef>
              <a:spcAft>
                <a:spcPts val="0"/>
              </a:spcAft>
              <a:defRPr sz="1800" b="0">
                <a:latin typeface="+mn-lt"/>
                <a:cs typeface="+mn-cs"/>
              </a:defRPr>
            </a:lvl1pPr>
          </a:lstStyle>
          <a:p>
            <a:pPr>
              <a:defRPr/>
            </a:pPr>
            <a:fld id="{862B0026-B173-4DEE-BBC7-C7CB5AB31A42}" type="slidenum">
              <a:rPr lang="hr-HR"/>
              <a:pPr>
                <a:defRPr/>
              </a:pPr>
              <a:t>‹#›</a:t>
            </a:fld>
            <a:endParaRPr lang="hr-HR"/>
          </a:p>
        </p:txBody>
      </p:sp>
    </p:spTree>
  </p:cSld>
  <p:clrMap bg1="lt1" tx1="dk1" bg2="lt2" tx2="dk2" accent1="accent1" accent2="accent2" accent3="accent3" accent4="accent4" accent5="accent5" accent6="accent6" hlink="hlink" folHlink="folHlink"/>
  <p:sldLayoutIdLst>
    <p:sldLayoutId id="2147489614" r:id="rId1"/>
    <p:sldLayoutId id="2147489615" r:id="rId2"/>
    <p:sldLayoutId id="2147489616" r:id="rId3"/>
    <p:sldLayoutId id="2147489617" r:id="rId4"/>
    <p:sldLayoutId id="2147489618" r:id="rId5"/>
    <p:sldLayoutId id="2147489619" r:id="rId6"/>
    <p:sldLayoutId id="2147489620" r:id="rId7"/>
    <p:sldLayoutId id="2147489621" r:id="rId8"/>
    <p:sldLayoutId id="2147489622" r:id="rId9"/>
    <p:sldLayoutId id="2147489623" r:id="rId10"/>
    <p:sldLayoutId id="2147489624" r:id="rId11"/>
  </p:sldLayoutIdLst>
  <p:hf sldNum="0" hdr="0" ftr="0" dt="0"/>
  <p:txStyles>
    <p:titleStyle>
      <a:lvl1pPr algn="ctr" rtl="0" eaLnBrk="0" fontAlgn="base" hangingPunct="0">
        <a:spcBef>
          <a:spcPct val="0"/>
        </a:spcBef>
        <a:spcAft>
          <a:spcPct val="0"/>
        </a:spcAft>
        <a:defRPr sz="4400" b="1">
          <a:solidFill>
            <a:srgbClr val="C00000"/>
          </a:solidFill>
          <a:latin typeface="+mj-lt"/>
          <a:ea typeface="+mj-ea"/>
          <a:cs typeface="+mj-cs"/>
        </a:defRPr>
      </a:lvl1pPr>
      <a:lvl2pPr algn="ctr" rtl="0" eaLnBrk="0" fontAlgn="base" hangingPunct="0">
        <a:spcBef>
          <a:spcPct val="0"/>
        </a:spcBef>
        <a:spcAft>
          <a:spcPct val="0"/>
        </a:spcAft>
        <a:defRPr sz="4400" b="1">
          <a:solidFill>
            <a:srgbClr val="C00000"/>
          </a:solidFill>
          <a:latin typeface="Calibri" pitchFamily="34" charset="0"/>
        </a:defRPr>
      </a:lvl2pPr>
      <a:lvl3pPr algn="ctr" rtl="0" eaLnBrk="0" fontAlgn="base" hangingPunct="0">
        <a:spcBef>
          <a:spcPct val="0"/>
        </a:spcBef>
        <a:spcAft>
          <a:spcPct val="0"/>
        </a:spcAft>
        <a:defRPr sz="4400" b="1">
          <a:solidFill>
            <a:srgbClr val="C00000"/>
          </a:solidFill>
          <a:latin typeface="Calibri" pitchFamily="34" charset="0"/>
        </a:defRPr>
      </a:lvl3pPr>
      <a:lvl4pPr algn="ctr" rtl="0" eaLnBrk="0" fontAlgn="base" hangingPunct="0">
        <a:spcBef>
          <a:spcPct val="0"/>
        </a:spcBef>
        <a:spcAft>
          <a:spcPct val="0"/>
        </a:spcAft>
        <a:defRPr sz="4400" b="1">
          <a:solidFill>
            <a:srgbClr val="C00000"/>
          </a:solidFill>
          <a:latin typeface="Calibri" pitchFamily="34" charset="0"/>
        </a:defRPr>
      </a:lvl4pPr>
      <a:lvl5pPr algn="ctr" rtl="0" eaLnBrk="0" fontAlgn="base" hangingPunct="0">
        <a:spcBef>
          <a:spcPct val="0"/>
        </a:spcBef>
        <a:spcAft>
          <a:spcPct val="0"/>
        </a:spcAft>
        <a:defRPr sz="4400" b="1">
          <a:solidFill>
            <a:srgbClr val="C00000"/>
          </a:solidFill>
          <a:latin typeface="Calibri" pitchFamily="34" charset="0"/>
        </a:defRPr>
      </a:lvl5pPr>
      <a:lvl6pPr marL="457200" algn="ctr" rtl="0" fontAlgn="base">
        <a:spcBef>
          <a:spcPct val="0"/>
        </a:spcBef>
        <a:spcAft>
          <a:spcPct val="0"/>
        </a:spcAft>
        <a:defRPr sz="4400" b="1">
          <a:solidFill>
            <a:srgbClr val="C00000"/>
          </a:solidFill>
          <a:latin typeface="Calibri" pitchFamily="34" charset="0"/>
        </a:defRPr>
      </a:lvl6pPr>
      <a:lvl7pPr marL="914400" algn="ctr" rtl="0" fontAlgn="base">
        <a:spcBef>
          <a:spcPct val="0"/>
        </a:spcBef>
        <a:spcAft>
          <a:spcPct val="0"/>
        </a:spcAft>
        <a:defRPr sz="4400" b="1">
          <a:solidFill>
            <a:srgbClr val="C00000"/>
          </a:solidFill>
          <a:latin typeface="Calibri" pitchFamily="34" charset="0"/>
        </a:defRPr>
      </a:lvl7pPr>
      <a:lvl8pPr marL="1371600" algn="ctr" rtl="0" fontAlgn="base">
        <a:spcBef>
          <a:spcPct val="0"/>
        </a:spcBef>
        <a:spcAft>
          <a:spcPct val="0"/>
        </a:spcAft>
        <a:defRPr sz="4400" b="1">
          <a:solidFill>
            <a:srgbClr val="C00000"/>
          </a:solidFill>
          <a:latin typeface="Calibri" pitchFamily="34" charset="0"/>
        </a:defRPr>
      </a:lvl8pPr>
      <a:lvl9pPr marL="1828800" algn="ctr" rtl="0" fontAlgn="base">
        <a:spcBef>
          <a:spcPct val="0"/>
        </a:spcBef>
        <a:spcAft>
          <a:spcPct val="0"/>
        </a:spcAft>
        <a:defRPr sz="4400" b="1">
          <a:solidFill>
            <a:srgbClr val="C00000"/>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386" name="Picture 6" descr="AZOO3.jpg"/>
          <p:cNvPicPr>
            <a:picLocks noChangeAspect="1"/>
          </p:cNvPicPr>
          <p:nvPr/>
        </p:nvPicPr>
        <p:blipFill>
          <a:blip r:embed="rId13" cstate="print"/>
          <a:srcRect/>
          <a:stretch>
            <a:fillRect/>
          </a:stretch>
        </p:blipFill>
        <p:spPr bwMode="auto">
          <a:xfrm>
            <a:off x="31750" y="0"/>
            <a:ext cx="9080500" cy="6858000"/>
          </a:xfrm>
          <a:prstGeom prst="rect">
            <a:avLst/>
          </a:prstGeom>
          <a:noFill/>
          <a:ln w="9525">
            <a:noFill/>
            <a:miter lim="800000"/>
            <a:headEnd/>
            <a:tailEnd/>
          </a:ln>
        </p:spPr>
      </p:pic>
      <p:sp>
        <p:nvSpPr>
          <p:cNvPr id="8" name="Rounded Rectangle 7"/>
          <p:cNvSpPr/>
          <p:nvPr/>
        </p:nvSpPr>
        <p:spPr>
          <a:xfrm>
            <a:off x="0" y="6643686"/>
            <a:ext cx="6286512" cy="214314"/>
          </a:xfrm>
          <a:prstGeom prst="roundRect">
            <a:avLst/>
          </a:prstGeom>
          <a:gradFill flip="none" rotWithShape="1">
            <a:gsLst>
              <a:gs pos="100000">
                <a:srgbClr val="C00000">
                  <a:shade val="30000"/>
                  <a:satMod val="115000"/>
                  <a:alpha val="0"/>
                </a:srgbClr>
              </a:gs>
              <a:gs pos="50000">
                <a:srgbClr val="C00000">
                  <a:shade val="67500"/>
                  <a:satMod val="115000"/>
                </a:srgbClr>
              </a:gs>
              <a:gs pos="100000">
                <a:srgbClr val="C00000">
                  <a:shade val="100000"/>
                  <a:satMod val="115000"/>
                </a:srgbClr>
              </a:gs>
            </a:gsLst>
            <a:lin ang="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hr-HR" sz="1800" b="0"/>
          </a:p>
        </p:txBody>
      </p:sp>
      <p:sp>
        <p:nvSpPr>
          <p:cNvPr id="16390" name="Title Placeholder 1"/>
          <p:cNvSpPr>
            <a:spLocks noGrp="1"/>
          </p:cNvSpPr>
          <p:nvPr>
            <p:ph type="title"/>
          </p:nvPr>
        </p:nvSpPr>
        <p:spPr bwMode="auto">
          <a:xfrm>
            <a:off x="142875" y="5214938"/>
            <a:ext cx="44291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r-HR"/>
              <a:t>Hvala!</a:t>
            </a:r>
          </a:p>
        </p:txBody>
      </p:sp>
      <p:sp>
        <p:nvSpPr>
          <p:cNvPr id="5" name="Date Placeholder 4"/>
          <p:cNvSpPr>
            <a:spLocks noGrp="1"/>
          </p:cNvSpPr>
          <p:nvPr>
            <p:ph type="dt" sz="half" idx="2"/>
          </p:nvPr>
        </p:nvSpPr>
        <p:spPr>
          <a:xfrm>
            <a:off x="457200" y="6356350"/>
            <a:ext cx="2133600" cy="365125"/>
          </a:xfrm>
          <a:prstGeom prst="rect">
            <a:avLst/>
          </a:prstGeom>
        </p:spPr>
        <p:txBody>
          <a:bodyPr/>
          <a:lstStyle>
            <a:lvl1pPr fontAlgn="auto">
              <a:spcBef>
                <a:spcPts val="0"/>
              </a:spcBef>
              <a:spcAft>
                <a:spcPts val="0"/>
              </a:spcAft>
              <a:defRPr sz="1800" b="0">
                <a:latin typeface="+mn-lt"/>
                <a:cs typeface="+mn-cs"/>
              </a:defRPr>
            </a:lvl1pPr>
          </a:lstStyle>
          <a:p>
            <a:pPr>
              <a:defRPr/>
            </a:pPr>
            <a:fld id="{8E2C94C3-2B1E-4FF4-9C43-7010F4B59282}" type="datetime9">
              <a:rPr lang="hr-HR" smtClean="0"/>
              <a:pPr>
                <a:defRPr/>
              </a:pPr>
              <a:t>9.7.2025. 7:56:24</a:t>
            </a:fld>
            <a:endParaRPr lang="hr-HR"/>
          </a:p>
        </p:txBody>
      </p:sp>
      <p:sp>
        <p:nvSpPr>
          <p:cNvPr id="6" name="Footer Placeholder 5"/>
          <p:cNvSpPr>
            <a:spLocks noGrp="1"/>
          </p:cNvSpPr>
          <p:nvPr>
            <p:ph type="ftr" sz="quarter" idx="3"/>
          </p:nvPr>
        </p:nvSpPr>
        <p:spPr>
          <a:xfrm>
            <a:off x="3124200" y="6356350"/>
            <a:ext cx="2895600" cy="365125"/>
          </a:xfrm>
          <a:prstGeom prst="rect">
            <a:avLst/>
          </a:prstGeom>
        </p:spPr>
        <p:txBody>
          <a:bodyPr/>
          <a:lstStyle>
            <a:lvl1pPr fontAlgn="auto">
              <a:spcBef>
                <a:spcPts val="0"/>
              </a:spcBef>
              <a:spcAft>
                <a:spcPts val="0"/>
              </a:spcAft>
              <a:defRPr sz="1800" b="0">
                <a:latin typeface="+mn-lt"/>
                <a:cs typeface="+mn-cs"/>
              </a:defRPr>
            </a:lvl1pPr>
          </a:lstStyle>
          <a:p>
            <a:pPr>
              <a:defRPr/>
            </a:pPr>
            <a:endParaRPr lang="hr-HR"/>
          </a:p>
        </p:txBody>
      </p:sp>
      <p:sp>
        <p:nvSpPr>
          <p:cNvPr id="9" name="Slide Number Placeholder 6"/>
          <p:cNvSpPr>
            <a:spLocks noGrp="1"/>
          </p:cNvSpPr>
          <p:nvPr>
            <p:ph type="sldNum" sz="quarter" idx="4"/>
          </p:nvPr>
        </p:nvSpPr>
        <p:spPr>
          <a:xfrm>
            <a:off x="6553200" y="6356350"/>
            <a:ext cx="2133600" cy="365125"/>
          </a:xfrm>
          <a:prstGeom prst="rect">
            <a:avLst/>
          </a:prstGeom>
        </p:spPr>
        <p:txBody>
          <a:bodyPr/>
          <a:lstStyle>
            <a:lvl1pPr fontAlgn="auto">
              <a:spcBef>
                <a:spcPts val="0"/>
              </a:spcBef>
              <a:spcAft>
                <a:spcPts val="0"/>
              </a:spcAft>
              <a:defRPr sz="1800" b="0">
                <a:latin typeface="+mn-lt"/>
                <a:cs typeface="+mn-cs"/>
              </a:defRPr>
            </a:lvl1pPr>
          </a:lstStyle>
          <a:p>
            <a:pPr>
              <a:defRPr/>
            </a:pPr>
            <a:fld id="{DA4FE6EC-0DE5-45CC-8EA1-8EF17004AEED}" type="slidenum">
              <a:rPr lang="hr-HR"/>
              <a:pPr>
                <a:defRPr/>
              </a:pPr>
              <a:t>‹#›</a:t>
            </a:fld>
            <a:endParaRPr lang="hr-HR"/>
          </a:p>
        </p:txBody>
      </p:sp>
    </p:spTree>
  </p:cSld>
  <p:clrMap bg1="lt1" tx1="dk1" bg2="lt2" tx2="dk2" accent1="accent1" accent2="accent2" accent3="accent3" accent4="accent4" accent5="accent5" accent6="accent6" hlink="hlink" folHlink="folHlink"/>
  <p:sldLayoutIdLst>
    <p:sldLayoutId id="2147489625" r:id="rId1"/>
    <p:sldLayoutId id="2147489626" r:id="rId2"/>
    <p:sldLayoutId id="2147489627" r:id="rId3"/>
    <p:sldLayoutId id="2147489628" r:id="rId4"/>
    <p:sldLayoutId id="2147489629" r:id="rId5"/>
    <p:sldLayoutId id="2147489630" r:id="rId6"/>
    <p:sldLayoutId id="2147489631" r:id="rId7"/>
    <p:sldLayoutId id="2147489632" r:id="rId8"/>
    <p:sldLayoutId id="2147489633" r:id="rId9"/>
    <p:sldLayoutId id="2147489634" r:id="rId10"/>
    <p:sldLayoutId id="2147489635" r:id="rId11"/>
  </p:sldLayoutIdLst>
  <p:hf sldNum="0" hdr="0" ftr="0" dt="0"/>
  <p:txStyles>
    <p:titleStyle>
      <a:lvl1pPr algn="ctr" rtl="0" eaLnBrk="0" fontAlgn="base" hangingPunct="0">
        <a:spcBef>
          <a:spcPct val="0"/>
        </a:spcBef>
        <a:spcAft>
          <a:spcPct val="0"/>
        </a:spcAft>
        <a:defRPr sz="4400" b="1">
          <a:solidFill>
            <a:srgbClr val="C00000"/>
          </a:solidFill>
          <a:latin typeface="+mj-lt"/>
          <a:ea typeface="+mj-ea"/>
          <a:cs typeface="+mj-cs"/>
        </a:defRPr>
      </a:lvl1pPr>
      <a:lvl2pPr algn="ctr" rtl="0" eaLnBrk="0" fontAlgn="base" hangingPunct="0">
        <a:spcBef>
          <a:spcPct val="0"/>
        </a:spcBef>
        <a:spcAft>
          <a:spcPct val="0"/>
        </a:spcAft>
        <a:defRPr sz="4400" b="1">
          <a:solidFill>
            <a:srgbClr val="C00000"/>
          </a:solidFill>
          <a:latin typeface="Calibri" pitchFamily="34" charset="0"/>
        </a:defRPr>
      </a:lvl2pPr>
      <a:lvl3pPr algn="ctr" rtl="0" eaLnBrk="0" fontAlgn="base" hangingPunct="0">
        <a:spcBef>
          <a:spcPct val="0"/>
        </a:spcBef>
        <a:spcAft>
          <a:spcPct val="0"/>
        </a:spcAft>
        <a:defRPr sz="4400" b="1">
          <a:solidFill>
            <a:srgbClr val="C00000"/>
          </a:solidFill>
          <a:latin typeface="Calibri" pitchFamily="34" charset="0"/>
        </a:defRPr>
      </a:lvl3pPr>
      <a:lvl4pPr algn="ctr" rtl="0" eaLnBrk="0" fontAlgn="base" hangingPunct="0">
        <a:spcBef>
          <a:spcPct val="0"/>
        </a:spcBef>
        <a:spcAft>
          <a:spcPct val="0"/>
        </a:spcAft>
        <a:defRPr sz="4400" b="1">
          <a:solidFill>
            <a:srgbClr val="C00000"/>
          </a:solidFill>
          <a:latin typeface="Calibri" pitchFamily="34" charset="0"/>
        </a:defRPr>
      </a:lvl4pPr>
      <a:lvl5pPr algn="ctr" rtl="0" eaLnBrk="0" fontAlgn="base" hangingPunct="0">
        <a:spcBef>
          <a:spcPct val="0"/>
        </a:spcBef>
        <a:spcAft>
          <a:spcPct val="0"/>
        </a:spcAft>
        <a:defRPr sz="4400" b="1">
          <a:solidFill>
            <a:srgbClr val="C00000"/>
          </a:solidFill>
          <a:latin typeface="Calibri" pitchFamily="34" charset="0"/>
        </a:defRPr>
      </a:lvl5pPr>
      <a:lvl6pPr marL="457200" algn="ctr" rtl="0" fontAlgn="base">
        <a:spcBef>
          <a:spcPct val="0"/>
        </a:spcBef>
        <a:spcAft>
          <a:spcPct val="0"/>
        </a:spcAft>
        <a:defRPr sz="4400" b="1">
          <a:solidFill>
            <a:srgbClr val="C00000"/>
          </a:solidFill>
          <a:latin typeface="Calibri" pitchFamily="34" charset="0"/>
        </a:defRPr>
      </a:lvl6pPr>
      <a:lvl7pPr marL="914400" algn="ctr" rtl="0" fontAlgn="base">
        <a:spcBef>
          <a:spcPct val="0"/>
        </a:spcBef>
        <a:spcAft>
          <a:spcPct val="0"/>
        </a:spcAft>
        <a:defRPr sz="4400" b="1">
          <a:solidFill>
            <a:srgbClr val="C00000"/>
          </a:solidFill>
          <a:latin typeface="Calibri" pitchFamily="34" charset="0"/>
        </a:defRPr>
      </a:lvl7pPr>
      <a:lvl8pPr marL="1371600" algn="ctr" rtl="0" fontAlgn="base">
        <a:spcBef>
          <a:spcPct val="0"/>
        </a:spcBef>
        <a:spcAft>
          <a:spcPct val="0"/>
        </a:spcAft>
        <a:defRPr sz="4400" b="1">
          <a:solidFill>
            <a:srgbClr val="C00000"/>
          </a:solidFill>
          <a:latin typeface="Calibri" pitchFamily="34" charset="0"/>
        </a:defRPr>
      </a:lvl8pPr>
      <a:lvl9pPr marL="1828800" algn="ctr" rtl="0" fontAlgn="base">
        <a:spcBef>
          <a:spcPct val="0"/>
        </a:spcBef>
        <a:spcAft>
          <a:spcPct val="0"/>
        </a:spcAft>
        <a:defRPr sz="4400" b="1">
          <a:solidFill>
            <a:srgbClr val="C00000"/>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410" name="Picture 6" descr="AZOO3.jpg"/>
          <p:cNvPicPr>
            <a:picLocks noChangeAspect="1"/>
          </p:cNvPicPr>
          <p:nvPr/>
        </p:nvPicPr>
        <p:blipFill>
          <a:blip r:embed="rId13" cstate="print"/>
          <a:srcRect/>
          <a:stretch>
            <a:fillRect/>
          </a:stretch>
        </p:blipFill>
        <p:spPr bwMode="auto">
          <a:xfrm>
            <a:off x="31750" y="0"/>
            <a:ext cx="9080500" cy="6858000"/>
          </a:xfrm>
          <a:prstGeom prst="rect">
            <a:avLst/>
          </a:prstGeom>
          <a:noFill/>
          <a:ln w="9525">
            <a:noFill/>
            <a:miter lim="800000"/>
            <a:headEnd/>
            <a:tailEnd/>
          </a:ln>
        </p:spPr>
      </p:pic>
      <p:sp>
        <p:nvSpPr>
          <p:cNvPr id="8" name="Rounded Rectangle 7"/>
          <p:cNvSpPr/>
          <p:nvPr/>
        </p:nvSpPr>
        <p:spPr>
          <a:xfrm>
            <a:off x="0" y="6643686"/>
            <a:ext cx="6286512" cy="214314"/>
          </a:xfrm>
          <a:prstGeom prst="roundRect">
            <a:avLst/>
          </a:prstGeom>
          <a:gradFill flip="none" rotWithShape="1">
            <a:gsLst>
              <a:gs pos="100000">
                <a:srgbClr val="C00000">
                  <a:shade val="30000"/>
                  <a:satMod val="115000"/>
                  <a:alpha val="0"/>
                </a:srgbClr>
              </a:gs>
              <a:gs pos="50000">
                <a:srgbClr val="C00000">
                  <a:shade val="67500"/>
                  <a:satMod val="115000"/>
                </a:srgbClr>
              </a:gs>
              <a:gs pos="100000">
                <a:srgbClr val="C00000">
                  <a:shade val="100000"/>
                  <a:satMod val="115000"/>
                </a:srgbClr>
              </a:gs>
            </a:gsLst>
            <a:lin ang="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hr-HR" sz="1800" b="0"/>
          </a:p>
        </p:txBody>
      </p:sp>
      <p:sp>
        <p:nvSpPr>
          <p:cNvPr id="17414" name="Title Placeholder 1"/>
          <p:cNvSpPr>
            <a:spLocks noGrp="1"/>
          </p:cNvSpPr>
          <p:nvPr>
            <p:ph type="title"/>
          </p:nvPr>
        </p:nvSpPr>
        <p:spPr bwMode="auto">
          <a:xfrm>
            <a:off x="142875" y="5214938"/>
            <a:ext cx="44291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r-HR"/>
              <a:t>Hvala!</a:t>
            </a:r>
          </a:p>
        </p:txBody>
      </p:sp>
      <p:sp>
        <p:nvSpPr>
          <p:cNvPr id="5" name="Date Placeholder 6"/>
          <p:cNvSpPr>
            <a:spLocks noGrp="1"/>
          </p:cNvSpPr>
          <p:nvPr>
            <p:ph type="dt" sz="half" idx="2"/>
          </p:nvPr>
        </p:nvSpPr>
        <p:spPr>
          <a:xfrm>
            <a:off x="457200" y="6356350"/>
            <a:ext cx="2133600" cy="365125"/>
          </a:xfrm>
          <a:prstGeom prst="rect">
            <a:avLst/>
          </a:prstGeom>
        </p:spPr>
        <p:txBody>
          <a:bodyPr/>
          <a:lstStyle>
            <a:lvl1pPr fontAlgn="auto">
              <a:spcBef>
                <a:spcPts val="0"/>
              </a:spcBef>
              <a:spcAft>
                <a:spcPts val="0"/>
              </a:spcAft>
              <a:defRPr sz="1800" b="0">
                <a:latin typeface="+mn-lt"/>
                <a:cs typeface="+mn-cs"/>
              </a:defRPr>
            </a:lvl1pPr>
          </a:lstStyle>
          <a:p>
            <a:pPr>
              <a:defRPr/>
            </a:pPr>
            <a:fld id="{5B84CA7A-DE89-4DD6-A2BF-C03C6916F7DB}" type="datetime9">
              <a:rPr lang="hr-HR" smtClean="0"/>
              <a:pPr>
                <a:defRPr/>
              </a:pPr>
              <a:t>9.7.2025. 7:56:24</a:t>
            </a:fld>
            <a:endParaRPr lang="hr-HR"/>
          </a:p>
        </p:txBody>
      </p:sp>
      <p:sp>
        <p:nvSpPr>
          <p:cNvPr id="6" name="Footer Placeholder 7"/>
          <p:cNvSpPr>
            <a:spLocks noGrp="1"/>
          </p:cNvSpPr>
          <p:nvPr>
            <p:ph type="ftr" sz="quarter" idx="3"/>
          </p:nvPr>
        </p:nvSpPr>
        <p:spPr>
          <a:xfrm>
            <a:off x="3124200" y="6356350"/>
            <a:ext cx="2895600" cy="365125"/>
          </a:xfrm>
          <a:prstGeom prst="rect">
            <a:avLst/>
          </a:prstGeom>
        </p:spPr>
        <p:txBody>
          <a:bodyPr/>
          <a:lstStyle>
            <a:lvl1pPr fontAlgn="auto">
              <a:spcBef>
                <a:spcPts val="0"/>
              </a:spcBef>
              <a:spcAft>
                <a:spcPts val="0"/>
              </a:spcAft>
              <a:defRPr sz="1800" b="0">
                <a:latin typeface="+mn-lt"/>
                <a:cs typeface="+mn-cs"/>
              </a:defRPr>
            </a:lvl1pPr>
          </a:lstStyle>
          <a:p>
            <a:pPr>
              <a:defRPr/>
            </a:pPr>
            <a:endParaRPr lang="hr-HR"/>
          </a:p>
        </p:txBody>
      </p:sp>
      <p:sp>
        <p:nvSpPr>
          <p:cNvPr id="9" name="Slide Number Placeholder 8"/>
          <p:cNvSpPr>
            <a:spLocks noGrp="1"/>
          </p:cNvSpPr>
          <p:nvPr>
            <p:ph type="sldNum" sz="quarter" idx="4"/>
          </p:nvPr>
        </p:nvSpPr>
        <p:spPr>
          <a:xfrm>
            <a:off x="6553200" y="6356350"/>
            <a:ext cx="2133600" cy="365125"/>
          </a:xfrm>
          <a:prstGeom prst="rect">
            <a:avLst/>
          </a:prstGeom>
        </p:spPr>
        <p:txBody>
          <a:bodyPr/>
          <a:lstStyle>
            <a:lvl1pPr fontAlgn="auto">
              <a:spcBef>
                <a:spcPts val="0"/>
              </a:spcBef>
              <a:spcAft>
                <a:spcPts val="0"/>
              </a:spcAft>
              <a:defRPr sz="1800" b="0">
                <a:latin typeface="+mn-lt"/>
                <a:cs typeface="+mn-cs"/>
              </a:defRPr>
            </a:lvl1pPr>
          </a:lstStyle>
          <a:p>
            <a:pPr>
              <a:defRPr/>
            </a:pPr>
            <a:fld id="{23309DF5-83B3-434B-90EE-047BDA3D0081}" type="slidenum">
              <a:rPr lang="hr-HR"/>
              <a:pPr>
                <a:defRPr/>
              </a:pPr>
              <a:t>‹#›</a:t>
            </a:fld>
            <a:endParaRPr lang="hr-HR"/>
          </a:p>
        </p:txBody>
      </p:sp>
    </p:spTree>
  </p:cSld>
  <p:clrMap bg1="lt1" tx1="dk1" bg2="lt2" tx2="dk2" accent1="accent1" accent2="accent2" accent3="accent3" accent4="accent4" accent5="accent5" accent6="accent6" hlink="hlink" folHlink="folHlink"/>
  <p:sldLayoutIdLst>
    <p:sldLayoutId id="2147489636" r:id="rId1"/>
    <p:sldLayoutId id="2147489637" r:id="rId2"/>
    <p:sldLayoutId id="2147489638" r:id="rId3"/>
    <p:sldLayoutId id="2147489639" r:id="rId4"/>
    <p:sldLayoutId id="2147489640" r:id="rId5"/>
    <p:sldLayoutId id="2147489641" r:id="rId6"/>
    <p:sldLayoutId id="2147489642" r:id="rId7"/>
    <p:sldLayoutId id="2147489643" r:id="rId8"/>
    <p:sldLayoutId id="2147489644" r:id="rId9"/>
    <p:sldLayoutId id="2147489645" r:id="rId10"/>
    <p:sldLayoutId id="2147489646" r:id="rId11"/>
  </p:sldLayoutIdLst>
  <p:hf sldNum="0" hdr="0" ftr="0" dt="0"/>
  <p:txStyles>
    <p:titleStyle>
      <a:lvl1pPr algn="ctr" rtl="0" eaLnBrk="0" fontAlgn="base" hangingPunct="0">
        <a:spcBef>
          <a:spcPct val="0"/>
        </a:spcBef>
        <a:spcAft>
          <a:spcPct val="0"/>
        </a:spcAft>
        <a:defRPr sz="4400" b="1">
          <a:solidFill>
            <a:srgbClr val="C00000"/>
          </a:solidFill>
          <a:latin typeface="+mj-lt"/>
          <a:ea typeface="+mj-ea"/>
          <a:cs typeface="+mj-cs"/>
        </a:defRPr>
      </a:lvl1pPr>
      <a:lvl2pPr algn="ctr" rtl="0" eaLnBrk="0" fontAlgn="base" hangingPunct="0">
        <a:spcBef>
          <a:spcPct val="0"/>
        </a:spcBef>
        <a:spcAft>
          <a:spcPct val="0"/>
        </a:spcAft>
        <a:defRPr sz="4400" b="1">
          <a:solidFill>
            <a:srgbClr val="C00000"/>
          </a:solidFill>
          <a:latin typeface="Calibri" pitchFamily="34" charset="0"/>
        </a:defRPr>
      </a:lvl2pPr>
      <a:lvl3pPr algn="ctr" rtl="0" eaLnBrk="0" fontAlgn="base" hangingPunct="0">
        <a:spcBef>
          <a:spcPct val="0"/>
        </a:spcBef>
        <a:spcAft>
          <a:spcPct val="0"/>
        </a:spcAft>
        <a:defRPr sz="4400" b="1">
          <a:solidFill>
            <a:srgbClr val="C00000"/>
          </a:solidFill>
          <a:latin typeface="Calibri" pitchFamily="34" charset="0"/>
        </a:defRPr>
      </a:lvl3pPr>
      <a:lvl4pPr algn="ctr" rtl="0" eaLnBrk="0" fontAlgn="base" hangingPunct="0">
        <a:spcBef>
          <a:spcPct val="0"/>
        </a:spcBef>
        <a:spcAft>
          <a:spcPct val="0"/>
        </a:spcAft>
        <a:defRPr sz="4400" b="1">
          <a:solidFill>
            <a:srgbClr val="C00000"/>
          </a:solidFill>
          <a:latin typeface="Calibri" pitchFamily="34" charset="0"/>
        </a:defRPr>
      </a:lvl4pPr>
      <a:lvl5pPr algn="ctr" rtl="0" eaLnBrk="0" fontAlgn="base" hangingPunct="0">
        <a:spcBef>
          <a:spcPct val="0"/>
        </a:spcBef>
        <a:spcAft>
          <a:spcPct val="0"/>
        </a:spcAft>
        <a:defRPr sz="4400" b="1">
          <a:solidFill>
            <a:srgbClr val="C00000"/>
          </a:solidFill>
          <a:latin typeface="Calibri" pitchFamily="34" charset="0"/>
        </a:defRPr>
      </a:lvl5pPr>
      <a:lvl6pPr marL="457200" algn="ctr" rtl="0" fontAlgn="base">
        <a:spcBef>
          <a:spcPct val="0"/>
        </a:spcBef>
        <a:spcAft>
          <a:spcPct val="0"/>
        </a:spcAft>
        <a:defRPr sz="4400" b="1">
          <a:solidFill>
            <a:srgbClr val="C00000"/>
          </a:solidFill>
          <a:latin typeface="Calibri" pitchFamily="34" charset="0"/>
        </a:defRPr>
      </a:lvl6pPr>
      <a:lvl7pPr marL="914400" algn="ctr" rtl="0" fontAlgn="base">
        <a:spcBef>
          <a:spcPct val="0"/>
        </a:spcBef>
        <a:spcAft>
          <a:spcPct val="0"/>
        </a:spcAft>
        <a:defRPr sz="4400" b="1">
          <a:solidFill>
            <a:srgbClr val="C00000"/>
          </a:solidFill>
          <a:latin typeface="Calibri" pitchFamily="34" charset="0"/>
        </a:defRPr>
      </a:lvl7pPr>
      <a:lvl8pPr marL="1371600" algn="ctr" rtl="0" fontAlgn="base">
        <a:spcBef>
          <a:spcPct val="0"/>
        </a:spcBef>
        <a:spcAft>
          <a:spcPct val="0"/>
        </a:spcAft>
        <a:defRPr sz="4400" b="1">
          <a:solidFill>
            <a:srgbClr val="C00000"/>
          </a:solidFill>
          <a:latin typeface="Calibri" pitchFamily="34" charset="0"/>
        </a:defRPr>
      </a:lvl8pPr>
      <a:lvl9pPr marL="1828800" algn="ctr" rtl="0" fontAlgn="base">
        <a:spcBef>
          <a:spcPct val="0"/>
        </a:spcBef>
        <a:spcAft>
          <a:spcPct val="0"/>
        </a:spcAft>
        <a:defRPr sz="4400" b="1">
          <a:solidFill>
            <a:srgbClr val="C00000"/>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434" name="Picture 6" descr="AZOO3.jpg"/>
          <p:cNvPicPr>
            <a:picLocks noChangeAspect="1"/>
          </p:cNvPicPr>
          <p:nvPr/>
        </p:nvPicPr>
        <p:blipFill>
          <a:blip r:embed="rId13" cstate="print"/>
          <a:srcRect/>
          <a:stretch>
            <a:fillRect/>
          </a:stretch>
        </p:blipFill>
        <p:spPr bwMode="auto">
          <a:xfrm>
            <a:off x="31750" y="0"/>
            <a:ext cx="9080500" cy="6858000"/>
          </a:xfrm>
          <a:prstGeom prst="rect">
            <a:avLst/>
          </a:prstGeom>
          <a:noFill/>
          <a:ln w="9525">
            <a:noFill/>
            <a:miter lim="800000"/>
            <a:headEnd/>
            <a:tailEnd/>
          </a:ln>
        </p:spPr>
      </p:pic>
      <p:sp>
        <p:nvSpPr>
          <p:cNvPr id="8" name="Rounded Rectangle 7"/>
          <p:cNvSpPr/>
          <p:nvPr/>
        </p:nvSpPr>
        <p:spPr>
          <a:xfrm>
            <a:off x="0" y="6643686"/>
            <a:ext cx="6286512" cy="214314"/>
          </a:xfrm>
          <a:prstGeom prst="roundRect">
            <a:avLst/>
          </a:prstGeom>
          <a:gradFill flip="none" rotWithShape="1">
            <a:gsLst>
              <a:gs pos="100000">
                <a:srgbClr val="C00000">
                  <a:shade val="30000"/>
                  <a:satMod val="115000"/>
                  <a:alpha val="0"/>
                </a:srgbClr>
              </a:gs>
              <a:gs pos="50000">
                <a:srgbClr val="C00000">
                  <a:shade val="67500"/>
                  <a:satMod val="115000"/>
                </a:srgbClr>
              </a:gs>
              <a:gs pos="100000">
                <a:srgbClr val="C00000">
                  <a:shade val="100000"/>
                  <a:satMod val="115000"/>
                </a:srgbClr>
              </a:gs>
            </a:gsLst>
            <a:lin ang="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hr-HR" sz="1800" b="0"/>
          </a:p>
        </p:txBody>
      </p:sp>
      <p:sp>
        <p:nvSpPr>
          <p:cNvPr id="18438" name="Title Placeholder 1"/>
          <p:cNvSpPr>
            <a:spLocks noGrp="1"/>
          </p:cNvSpPr>
          <p:nvPr>
            <p:ph type="title"/>
          </p:nvPr>
        </p:nvSpPr>
        <p:spPr bwMode="auto">
          <a:xfrm>
            <a:off x="142875" y="5214938"/>
            <a:ext cx="44291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r-HR"/>
              <a:t>Hvala!</a:t>
            </a:r>
          </a:p>
        </p:txBody>
      </p:sp>
      <p:sp>
        <p:nvSpPr>
          <p:cNvPr id="5" name="Date Placeholder 2"/>
          <p:cNvSpPr>
            <a:spLocks noGrp="1"/>
          </p:cNvSpPr>
          <p:nvPr>
            <p:ph type="dt" sz="half" idx="2"/>
          </p:nvPr>
        </p:nvSpPr>
        <p:spPr>
          <a:xfrm>
            <a:off x="457200" y="6356350"/>
            <a:ext cx="2133600" cy="365125"/>
          </a:xfrm>
          <a:prstGeom prst="rect">
            <a:avLst/>
          </a:prstGeom>
        </p:spPr>
        <p:txBody>
          <a:bodyPr/>
          <a:lstStyle>
            <a:lvl1pPr fontAlgn="auto">
              <a:spcBef>
                <a:spcPts val="0"/>
              </a:spcBef>
              <a:spcAft>
                <a:spcPts val="0"/>
              </a:spcAft>
              <a:defRPr sz="1800" b="0">
                <a:latin typeface="+mn-lt"/>
                <a:cs typeface="+mn-cs"/>
              </a:defRPr>
            </a:lvl1pPr>
          </a:lstStyle>
          <a:p>
            <a:pPr>
              <a:defRPr/>
            </a:pPr>
            <a:fld id="{3B5032C5-69DA-499C-856C-14697F714FF0}" type="datetime9">
              <a:rPr lang="hr-HR" smtClean="0"/>
              <a:pPr>
                <a:defRPr/>
              </a:pPr>
              <a:t>9.7.2025. 7:56:24</a:t>
            </a:fld>
            <a:endParaRPr lang="hr-HR"/>
          </a:p>
        </p:txBody>
      </p:sp>
      <p:sp>
        <p:nvSpPr>
          <p:cNvPr id="6" name="Footer Placeholder 3"/>
          <p:cNvSpPr>
            <a:spLocks noGrp="1"/>
          </p:cNvSpPr>
          <p:nvPr>
            <p:ph type="ftr" sz="quarter" idx="3"/>
          </p:nvPr>
        </p:nvSpPr>
        <p:spPr>
          <a:xfrm>
            <a:off x="3124200" y="6356350"/>
            <a:ext cx="2895600" cy="365125"/>
          </a:xfrm>
          <a:prstGeom prst="rect">
            <a:avLst/>
          </a:prstGeom>
        </p:spPr>
        <p:txBody>
          <a:bodyPr/>
          <a:lstStyle>
            <a:lvl1pPr fontAlgn="auto">
              <a:spcBef>
                <a:spcPts val="0"/>
              </a:spcBef>
              <a:spcAft>
                <a:spcPts val="0"/>
              </a:spcAft>
              <a:defRPr sz="1800" b="0">
                <a:latin typeface="+mn-lt"/>
                <a:cs typeface="+mn-cs"/>
              </a:defRPr>
            </a:lvl1pPr>
          </a:lstStyle>
          <a:p>
            <a:pPr>
              <a:defRPr/>
            </a:pPr>
            <a:endParaRPr lang="hr-HR"/>
          </a:p>
        </p:txBody>
      </p:sp>
      <p:sp>
        <p:nvSpPr>
          <p:cNvPr id="9" name="Slide Number Placeholder 4"/>
          <p:cNvSpPr>
            <a:spLocks noGrp="1"/>
          </p:cNvSpPr>
          <p:nvPr>
            <p:ph type="sldNum" sz="quarter" idx="4"/>
          </p:nvPr>
        </p:nvSpPr>
        <p:spPr>
          <a:xfrm>
            <a:off x="6553200" y="6356350"/>
            <a:ext cx="2133600" cy="365125"/>
          </a:xfrm>
          <a:prstGeom prst="rect">
            <a:avLst/>
          </a:prstGeom>
        </p:spPr>
        <p:txBody>
          <a:bodyPr/>
          <a:lstStyle>
            <a:lvl1pPr fontAlgn="auto">
              <a:spcBef>
                <a:spcPts val="0"/>
              </a:spcBef>
              <a:spcAft>
                <a:spcPts val="0"/>
              </a:spcAft>
              <a:defRPr sz="1800" b="0">
                <a:latin typeface="+mn-lt"/>
                <a:cs typeface="+mn-cs"/>
              </a:defRPr>
            </a:lvl1pPr>
          </a:lstStyle>
          <a:p>
            <a:pPr>
              <a:defRPr/>
            </a:pPr>
            <a:fld id="{2DE9D807-2AA5-4F6A-AE6F-25A1A96623B1}" type="slidenum">
              <a:rPr lang="hr-HR"/>
              <a:pPr>
                <a:defRPr/>
              </a:pPr>
              <a:t>‹#›</a:t>
            </a:fld>
            <a:endParaRPr lang="hr-HR"/>
          </a:p>
        </p:txBody>
      </p:sp>
    </p:spTree>
  </p:cSld>
  <p:clrMap bg1="lt1" tx1="dk1" bg2="lt2" tx2="dk2" accent1="accent1" accent2="accent2" accent3="accent3" accent4="accent4" accent5="accent5" accent6="accent6" hlink="hlink" folHlink="folHlink"/>
  <p:sldLayoutIdLst>
    <p:sldLayoutId id="2147489647" r:id="rId1"/>
    <p:sldLayoutId id="2147489648" r:id="rId2"/>
    <p:sldLayoutId id="2147489649" r:id="rId3"/>
    <p:sldLayoutId id="2147489650" r:id="rId4"/>
    <p:sldLayoutId id="2147489651" r:id="rId5"/>
    <p:sldLayoutId id="2147489652" r:id="rId6"/>
    <p:sldLayoutId id="2147489653" r:id="rId7"/>
    <p:sldLayoutId id="2147489654" r:id="rId8"/>
    <p:sldLayoutId id="2147489655" r:id="rId9"/>
    <p:sldLayoutId id="2147489656" r:id="rId10"/>
    <p:sldLayoutId id="2147489657" r:id="rId11"/>
  </p:sldLayoutIdLst>
  <p:hf sldNum="0" hdr="0" ftr="0" dt="0"/>
  <p:txStyles>
    <p:titleStyle>
      <a:lvl1pPr algn="ctr" rtl="0" eaLnBrk="0" fontAlgn="base" hangingPunct="0">
        <a:spcBef>
          <a:spcPct val="0"/>
        </a:spcBef>
        <a:spcAft>
          <a:spcPct val="0"/>
        </a:spcAft>
        <a:defRPr sz="4400" b="1">
          <a:solidFill>
            <a:srgbClr val="C00000"/>
          </a:solidFill>
          <a:latin typeface="+mj-lt"/>
          <a:ea typeface="+mj-ea"/>
          <a:cs typeface="+mj-cs"/>
        </a:defRPr>
      </a:lvl1pPr>
      <a:lvl2pPr algn="ctr" rtl="0" eaLnBrk="0" fontAlgn="base" hangingPunct="0">
        <a:spcBef>
          <a:spcPct val="0"/>
        </a:spcBef>
        <a:spcAft>
          <a:spcPct val="0"/>
        </a:spcAft>
        <a:defRPr sz="4400" b="1">
          <a:solidFill>
            <a:srgbClr val="C00000"/>
          </a:solidFill>
          <a:latin typeface="Calibri" pitchFamily="34" charset="0"/>
        </a:defRPr>
      </a:lvl2pPr>
      <a:lvl3pPr algn="ctr" rtl="0" eaLnBrk="0" fontAlgn="base" hangingPunct="0">
        <a:spcBef>
          <a:spcPct val="0"/>
        </a:spcBef>
        <a:spcAft>
          <a:spcPct val="0"/>
        </a:spcAft>
        <a:defRPr sz="4400" b="1">
          <a:solidFill>
            <a:srgbClr val="C00000"/>
          </a:solidFill>
          <a:latin typeface="Calibri" pitchFamily="34" charset="0"/>
        </a:defRPr>
      </a:lvl3pPr>
      <a:lvl4pPr algn="ctr" rtl="0" eaLnBrk="0" fontAlgn="base" hangingPunct="0">
        <a:spcBef>
          <a:spcPct val="0"/>
        </a:spcBef>
        <a:spcAft>
          <a:spcPct val="0"/>
        </a:spcAft>
        <a:defRPr sz="4400" b="1">
          <a:solidFill>
            <a:srgbClr val="C00000"/>
          </a:solidFill>
          <a:latin typeface="Calibri" pitchFamily="34" charset="0"/>
        </a:defRPr>
      </a:lvl4pPr>
      <a:lvl5pPr algn="ctr" rtl="0" eaLnBrk="0" fontAlgn="base" hangingPunct="0">
        <a:spcBef>
          <a:spcPct val="0"/>
        </a:spcBef>
        <a:spcAft>
          <a:spcPct val="0"/>
        </a:spcAft>
        <a:defRPr sz="4400" b="1">
          <a:solidFill>
            <a:srgbClr val="C00000"/>
          </a:solidFill>
          <a:latin typeface="Calibri" pitchFamily="34" charset="0"/>
        </a:defRPr>
      </a:lvl5pPr>
      <a:lvl6pPr marL="457200" algn="ctr" rtl="0" fontAlgn="base">
        <a:spcBef>
          <a:spcPct val="0"/>
        </a:spcBef>
        <a:spcAft>
          <a:spcPct val="0"/>
        </a:spcAft>
        <a:defRPr sz="4400" b="1">
          <a:solidFill>
            <a:srgbClr val="C00000"/>
          </a:solidFill>
          <a:latin typeface="Calibri" pitchFamily="34" charset="0"/>
        </a:defRPr>
      </a:lvl6pPr>
      <a:lvl7pPr marL="914400" algn="ctr" rtl="0" fontAlgn="base">
        <a:spcBef>
          <a:spcPct val="0"/>
        </a:spcBef>
        <a:spcAft>
          <a:spcPct val="0"/>
        </a:spcAft>
        <a:defRPr sz="4400" b="1">
          <a:solidFill>
            <a:srgbClr val="C00000"/>
          </a:solidFill>
          <a:latin typeface="Calibri" pitchFamily="34" charset="0"/>
        </a:defRPr>
      </a:lvl7pPr>
      <a:lvl8pPr marL="1371600" algn="ctr" rtl="0" fontAlgn="base">
        <a:spcBef>
          <a:spcPct val="0"/>
        </a:spcBef>
        <a:spcAft>
          <a:spcPct val="0"/>
        </a:spcAft>
        <a:defRPr sz="4400" b="1">
          <a:solidFill>
            <a:srgbClr val="C00000"/>
          </a:solidFill>
          <a:latin typeface="Calibri" pitchFamily="34" charset="0"/>
        </a:defRPr>
      </a:lvl8pPr>
      <a:lvl9pPr marL="1828800" algn="ctr" rtl="0" fontAlgn="base">
        <a:spcBef>
          <a:spcPct val="0"/>
        </a:spcBef>
        <a:spcAft>
          <a:spcPct val="0"/>
        </a:spcAft>
        <a:defRPr sz="4400" b="1">
          <a:solidFill>
            <a:srgbClr val="C00000"/>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458" name="Picture 6" descr="AZOO3.jpg"/>
          <p:cNvPicPr>
            <a:picLocks noChangeAspect="1"/>
          </p:cNvPicPr>
          <p:nvPr/>
        </p:nvPicPr>
        <p:blipFill>
          <a:blip r:embed="rId13" cstate="print"/>
          <a:srcRect/>
          <a:stretch>
            <a:fillRect/>
          </a:stretch>
        </p:blipFill>
        <p:spPr bwMode="auto">
          <a:xfrm>
            <a:off x="31750" y="0"/>
            <a:ext cx="9080500" cy="6858000"/>
          </a:xfrm>
          <a:prstGeom prst="rect">
            <a:avLst/>
          </a:prstGeom>
          <a:noFill/>
          <a:ln w="9525">
            <a:noFill/>
            <a:miter lim="800000"/>
            <a:headEnd/>
            <a:tailEnd/>
          </a:ln>
        </p:spPr>
      </p:pic>
      <p:sp>
        <p:nvSpPr>
          <p:cNvPr id="8" name="Rounded Rectangle 7"/>
          <p:cNvSpPr/>
          <p:nvPr/>
        </p:nvSpPr>
        <p:spPr>
          <a:xfrm>
            <a:off x="0" y="6643686"/>
            <a:ext cx="6286512" cy="214314"/>
          </a:xfrm>
          <a:prstGeom prst="roundRect">
            <a:avLst/>
          </a:prstGeom>
          <a:gradFill flip="none" rotWithShape="1">
            <a:gsLst>
              <a:gs pos="100000">
                <a:srgbClr val="C00000">
                  <a:shade val="30000"/>
                  <a:satMod val="115000"/>
                  <a:alpha val="0"/>
                </a:srgbClr>
              </a:gs>
              <a:gs pos="50000">
                <a:srgbClr val="C00000">
                  <a:shade val="67500"/>
                  <a:satMod val="115000"/>
                </a:srgbClr>
              </a:gs>
              <a:gs pos="100000">
                <a:srgbClr val="C00000">
                  <a:shade val="100000"/>
                  <a:satMod val="115000"/>
                </a:srgbClr>
              </a:gs>
            </a:gsLst>
            <a:lin ang="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hr-HR" sz="1800" b="0"/>
          </a:p>
        </p:txBody>
      </p:sp>
      <p:sp>
        <p:nvSpPr>
          <p:cNvPr id="19462" name="Title Placeholder 1"/>
          <p:cNvSpPr>
            <a:spLocks noGrp="1"/>
          </p:cNvSpPr>
          <p:nvPr>
            <p:ph type="title"/>
          </p:nvPr>
        </p:nvSpPr>
        <p:spPr bwMode="auto">
          <a:xfrm>
            <a:off x="142875" y="5214938"/>
            <a:ext cx="44291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r-HR"/>
              <a:t>Hvala!</a:t>
            </a:r>
          </a:p>
        </p:txBody>
      </p:sp>
      <p:sp>
        <p:nvSpPr>
          <p:cNvPr id="5" name="Date Placeholder 1"/>
          <p:cNvSpPr>
            <a:spLocks noGrp="1"/>
          </p:cNvSpPr>
          <p:nvPr>
            <p:ph type="dt" sz="half" idx="2"/>
          </p:nvPr>
        </p:nvSpPr>
        <p:spPr>
          <a:xfrm>
            <a:off x="457200" y="6356350"/>
            <a:ext cx="2133600" cy="365125"/>
          </a:xfrm>
          <a:prstGeom prst="rect">
            <a:avLst/>
          </a:prstGeom>
        </p:spPr>
        <p:txBody>
          <a:bodyPr/>
          <a:lstStyle>
            <a:lvl1pPr fontAlgn="auto">
              <a:spcBef>
                <a:spcPts val="0"/>
              </a:spcBef>
              <a:spcAft>
                <a:spcPts val="0"/>
              </a:spcAft>
              <a:defRPr sz="1800" b="0">
                <a:latin typeface="+mn-lt"/>
                <a:cs typeface="+mn-cs"/>
              </a:defRPr>
            </a:lvl1pPr>
          </a:lstStyle>
          <a:p>
            <a:pPr>
              <a:defRPr/>
            </a:pPr>
            <a:fld id="{1AF72C4E-0C07-4139-8496-B62286AECBEA}" type="datetime9">
              <a:rPr lang="hr-HR" smtClean="0"/>
              <a:pPr>
                <a:defRPr/>
              </a:pPr>
              <a:t>9.7.2025. 7:56:24</a:t>
            </a:fld>
            <a:endParaRPr lang="hr-HR"/>
          </a:p>
        </p:txBody>
      </p:sp>
      <p:sp>
        <p:nvSpPr>
          <p:cNvPr id="6" name="Footer Placeholder 2"/>
          <p:cNvSpPr>
            <a:spLocks noGrp="1"/>
          </p:cNvSpPr>
          <p:nvPr>
            <p:ph type="ftr" sz="quarter" idx="3"/>
          </p:nvPr>
        </p:nvSpPr>
        <p:spPr>
          <a:xfrm>
            <a:off x="3124200" y="6356350"/>
            <a:ext cx="2895600" cy="365125"/>
          </a:xfrm>
          <a:prstGeom prst="rect">
            <a:avLst/>
          </a:prstGeom>
        </p:spPr>
        <p:txBody>
          <a:bodyPr/>
          <a:lstStyle>
            <a:lvl1pPr fontAlgn="auto">
              <a:spcBef>
                <a:spcPts val="0"/>
              </a:spcBef>
              <a:spcAft>
                <a:spcPts val="0"/>
              </a:spcAft>
              <a:defRPr sz="1800" b="0">
                <a:latin typeface="+mn-lt"/>
                <a:cs typeface="+mn-cs"/>
              </a:defRPr>
            </a:lvl1pPr>
          </a:lstStyle>
          <a:p>
            <a:pPr>
              <a:defRPr/>
            </a:pPr>
            <a:endParaRPr lang="hr-HR"/>
          </a:p>
        </p:txBody>
      </p:sp>
      <p:sp>
        <p:nvSpPr>
          <p:cNvPr id="9" name="Slide Number Placeholder 3"/>
          <p:cNvSpPr>
            <a:spLocks noGrp="1"/>
          </p:cNvSpPr>
          <p:nvPr>
            <p:ph type="sldNum" sz="quarter" idx="4"/>
          </p:nvPr>
        </p:nvSpPr>
        <p:spPr>
          <a:xfrm>
            <a:off x="6553200" y="6356350"/>
            <a:ext cx="2133600" cy="365125"/>
          </a:xfrm>
          <a:prstGeom prst="rect">
            <a:avLst/>
          </a:prstGeom>
        </p:spPr>
        <p:txBody>
          <a:bodyPr/>
          <a:lstStyle>
            <a:lvl1pPr fontAlgn="auto">
              <a:spcBef>
                <a:spcPts val="0"/>
              </a:spcBef>
              <a:spcAft>
                <a:spcPts val="0"/>
              </a:spcAft>
              <a:defRPr sz="1800" b="0">
                <a:latin typeface="+mn-lt"/>
                <a:cs typeface="+mn-cs"/>
              </a:defRPr>
            </a:lvl1pPr>
          </a:lstStyle>
          <a:p>
            <a:pPr>
              <a:defRPr/>
            </a:pPr>
            <a:fld id="{432DB2AD-68DD-4EDE-BA84-2B07273E5AF9}" type="slidenum">
              <a:rPr lang="hr-HR"/>
              <a:pPr>
                <a:defRPr/>
              </a:pPr>
              <a:t>‹#›</a:t>
            </a:fld>
            <a:endParaRPr lang="hr-HR"/>
          </a:p>
        </p:txBody>
      </p:sp>
    </p:spTree>
  </p:cSld>
  <p:clrMap bg1="lt1" tx1="dk1" bg2="lt2" tx2="dk2" accent1="accent1" accent2="accent2" accent3="accent3" accent4="accent4" accent5="accent5" accent6="accent6" hlink="hlink" folHlink="folHlink"/>
  <p:sldLayoutIdLst>
    <p:sldLayoutId id="2147489658" r:id="rId1"/>
    <p:sldLayoutId id="2147489659" r:id="rId2"/>
    <p:sldLayoutId id="2147489660" r:id="rId3"/>
    <p:sldLayoutId id="2147489661" r:id="rId4"/>
    <p:sldLayoutId id="2147489662" r:id="rId5"/>
    <p:sldLayoutId id="2147489663" r:id="rId6"/>
    <p:sldLayoutId id="2147489664" r:id="rId7"/>
    <p:sldLayoutId id="2147489665" r:id="rId8"/>
    <p:sldLayoutId id="2147489666" r:id="rId9"/>
    <p:sldLayoutId id="2147489667" r:id="rId10"/>
    <p:sldLayoutId id="2147489668" r:id="rId11"/>
  </p:sldLayoutIdLst>
  <p:hf sldNum="0" hdr="0" ftr="0" dt="0"/>
  <p:txStyles>
    <p:titleStyle>
      <a:lvl1pPr algn="ctr" rtl="0" eaLnBrk="0" fontAlgn="base" hangingPunct="0">
        <a:spcBef>
          <a:spcPct val="0"/>
        </a:spcBef>
        <a:spcAft>
          <a:spcPct val="0"/>
        </a:spcAft>
        <a:defRPr sz="4400" b="1">
          <a:solidFill>
            <a:srgbClr val="C00000"/>
          </a:solidFill>
          <a:latin typeface="+mj-lt"/>
          <a:ea typeface="+mj-ea"/>
          <a:cs typeface="+mj-cs"/>
        </a:defRPr>
      </a:lvl1pPr>
      <a:lvl2pPr algn="ctr" rtl="0" eaLnBrk="0" fontAlgn="base" hangingPunct="0">
        <a:spcBef>
          <a:spcPct val="0"/>
        </a:spcBef>
        <a:spcAft>
          <a:spcPct val="0"/>
        </a:spcAft>
        <a:defRPr sz="4400" b="1">
          <a:solidFill>
            <a:srgbClr val="C00000"/>
          </a:solidFill>
          <a:latin typeface="Calibri" pitchFamily="34" charset="0"/>
        </a:defRPr>
      </a:lvl2pPr>
      <a:lvl3pPr algn="ctr" rtl="0" eaLnBrk="0" fontAlgn="base" hangingPunct="0">
        <a:spcBef>
          <a:spcPct val="0"/>
        </a:spcBef>
        <a:spcAft>
          <a:spcPct val="0"/>
        </a:spcAft>
        <a:defRPr sz="4400" b="1">
          <a:solidFill>
            <a:srgbClr val="C00000"/>
          </a:solidFill>
          <a:latin typeface="Calibri" pitchFamily="34" charset="0"/>
        </a:defRPr>
      </a:lvl3pPr>
      <a:lvl4pPr algn="ctr" rtl="0" eaLnBrk="0" fontAlgn="base" hangingPunct="0">
        <a:spcBef>
          <a:spcPct val="0"/>
        </a:spcBef>
        <a:spcAft>
          <a:spcPct val="0"/>
        </a:spcAft>
        <a:defRPr sz="4400" b="1">
          <a:solidFill>
            <a:srgbClr val="C00000"/>
          </a:solidFill>
          <a:latin typeface="Calibri" pitchFamily="34" charset="0"/>
        </a:defRPr>
      </a:lvl4pPr>
      <a:lvl5pPr algn="ctr" rtl="0" eaLnBrk="0" fontAlgn="base" hangingPunct="0">
        <a:spcBef>
          <a:spcPct val="0"/>
        </a:spcBef>
        <a:spcAft>
          <a:spcPct val="0"/>
        </a:spcAft>
        <a:defRPr sz="4400" b="1">
          <a:solidFill>
            <a:srgbClr val="C00000"/>
          </a:solidFill>
          <a:latin typeface="Calibri" pitchFamily="34" charset="0"/>
        </a:defRPr>
      </a:lvl5pPr>
      <a:lvl6pPr marL="457200" algn="ctr" rtl="0" fontAlgn="base">
        <a:spcBef>
          <a:spcPct val="0"/>
        </a:spcBef>
        <a:spcAft>
          <a:spcPct val="0"/>
        </a:spcAft>
        <a:defRPr sz="4400" b="1">
          <a:solidFill>
            <a:srgbClr val="C00000"/>
          </a:solidFill>
          <a:latin typeface="Calibri" pitchFamily="34" charset="0"/>
        </a:defRPr>
      </a:lvl6pPr>
      <a:lvl7pPr marL="914400" algn="ctr" rtl="0" fontAlgn="base">
        <a:spcBef>
          <a:spcPct val="0"/>
        </a:spcBef>
        <a:spcAft>
          <a:spcPct val="0"/>
        </a:spcAft>
        <a:defRPr sz="4400" b="1">
          <a:solidFill>
            <a:srgbClr val="C00000"/>
          </a:solidFill>
          <a:latin typeface="Calibri" pitchFamily="34" charset="0"/>
        </a:defRPr>
      </a:lvl7pPr>
      <a:lvl8pPr marL="1371600" algn="ctr" rtl="0" fontAlgn="base">
        <a:spcBef>
          <a:spcPct val="0"/>
        </a:spcBef>
        <a:spcAft>
          <a:spcPct val="0"/>
        </a:spcAft>
        <a:defRPr sz="4400" b="1">
          <a:solidFill>
            <a:srgbClr val="C00000"/>
          </a:solidFill>
          <a:latin typeface="Calibri" pitchFamily="34" charset="0"/>
        </a:defRPr>
      </a:lvl8pPr>
      <a:lvl9pPr marL="1828800" algn="ctr" rtl="0" fontAlgn="base">
        <a:spcBef>
          <a:spcPct val="0"/>
        </a:spcBef>
        <a:spcAft>
          <a:spcPct val="0"/>
        </a:spcAft>
        <a:defRPr sz="4400" b="1">
          <a:solidFill>
            <a:srgbClr val="C00000"/>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AZOO2.jpg"/>
          <p:cNvPicPr>
            <a:picLocks noChangeAspect="1"/>
          </p:cNvPicPr>
          <p:nvPr/>
        </p:nvPicPr>
        <p:blipFill>
          <a:blip r:embed="rId14" cstate="print"/>
          <a:srcRect/>
          <a:stretch>
            <a:fillRect/>
          </a:stretch>
        </p:blipFill>
        <p:spPr bwMode="auto">
          <a:xfrm>
            <a:off x="7143750" y="0"/>
            <a:ext cx="2000250" cy="1866900"/>
          </a:xfrm>
          <a:prstGeom prst="rect">
            <a:avLst/>
          </a:prstGeom>
          <a:noFill/>
          <a:ln w="9525">
            <a:noFill/>
            <a:miter lim="800000"/>
            <a:headEnd/>
            <a:tailEnd/>
          </a:ln>
        </p:spPr>
      </p:pic>
      <p:sp>
        <p:nvSpPr>
          <p:cNvPr id="2051" name="Title Placeholder 1"/>
          <p:cNvSpPr>
            <a:spLocks noGrp="1"/>
          </p:cNvSpPr>
          <p:nvPr>
            <p:ph type="title"/>
          </p:nvPr>
        </p:nvSpPr>
        <p:spPr bwMode="auto">
          <a:xfrm>
            <a:off x="142875" y="71438"/>
            <a:ext cx="72866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Kliknite da biste uredili stil naslova matrice</a:t>
            </a:r>
            <a:endParaRPr lang="hr-HR"/>
          </a:p>
        </p:txBody>
      </p:sp>
      <p:sp>
        <p:nvSpPr>
          <p:cNvPr id="2052" name="Text Placeholder 2"/>
          <p:cNvSpPr>
            <a:spLocks noGrp="1"/>
          </p:cNvSpPr>
          <p:nvPr>
            <p:ph type="body" idx="1"/>
          </p:nvPr>
        </p:nvSpPr>
        <p:spPr bwMode="auto">
          <a:xfrm>
            <a:off x="457200" y="1785938"/>
            <a:ext cx="8229600" cy="4857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Kliknite da biste uredili stilove teksta matrice</a:t>
            </a:r>
          </a:p>
          <a:p>
            <a:pPr lvl="1"/>
            <a:r>
              <a:rPr lang="en-US"/>
              <a:t>Druga razina</a:t>
            </a:r>
          </a:p>
          <a:p>
            <a:pPr lvl="2"/>
            <a:r>
              <a:rPr lang="en-US"/>
              <a:t>Treća razina</a:t>
            </a:r>
          </a:p>
          <a:p>
            <a:pPr lvl="3"/>
            <a:r>
              <a:rPr lang="en-US"/>
              <a:t>Četvrta razina</a:t>
            </a:r>
          </a:p>
          <a:p>
            <a:pPr lvl="4"/>
            <a:r>
              <a:rPr lang="en-US"/>
              <a:t>Peta razina</a:t>
            </a:r>
            <a:endParaRPr lang="hr-HR"/>
          </a:p>
        </p:txBody>
      </p:sp>
      <p:sp>
        <p:nvSpPr>
          <p:cNvPr id="8" name="Rounded Rectangle 7"/>
          <p:cNvSpPr/>
          <p:nvPr/>
        </p:nvSpPr>
        <p:spPr>
          <a:xfrm>
            <a:off x="0" y="1214422"/>
            <a:ext cx="7358082" cy="214314"/>
          </a:xfrm>
          <a:prstGeom prst="roundRect">
            <a:avLst/>
          </a:prstGeom>
          <a:gradFill flip="none" rotWithShape="1">
            <a:gsLst>
              <a:gs pos="100000">
                <a:srgbClr val="C00000">
                  <a:shade val="30000"/>
                  <a:satMod val="115000"/>
                  <a:alpha val="0"/>
                </a:srgbClr>
              </a:gs>
              <a:gs pos="50000">
                <a:srgbClr val="C00000">
                  <a:shade val="67500"/>
                  <a:satMod val="115000"/>
                </a:srgbClr>
              </a:gs>
              <a:gs pos="100000">
                <a:srgbClr val="C00000">
                  <a:shade val="100000"/>
                  <a:satMod val="115000"/>
                </a:srgbClr>
              </a:gs>
            </a:gsLst>
            <a:lin ang="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hr-HR" sz="1800" b="0"/>
          </a:p>
        </p:txBody>
      </p:sp>
    </p:spTree>
  </p:cSld>
  <p:clrMap bg1="lt1" tx1="dk1" bg2="lt2" tx2="dk2" accent1="accent1" accent2="accent2" accent3="accent3" accent4="accent4" accent5="accent5" accent6="accent6" hlink="hlink" folHlink="folHlink"/>
  <p:sldLayoutIdLst>
    <p:sldLayoutId id="2147489471" r:id="rId1"/>
    <p:sldLayoutId id="2147489472" r:id="rId2"/>
    <p:sldLayoutId id="2147489473" r:id="rId3"/>
    <p:sldLayoutId id="2147489474" r:id="rId4"/>
    <p:sldLayoutId id="2147489475" r:id="rId5"/>
    <p:sldLayoutId id="2147489476" r:id="rId6"/>
    <p:sldLayoutId id="2147489477" r:id="rId7"/>
    <p:sldLayoutId id="2147489478" r:id="rId8"/>
    <p:sldLayoutId id="2147489479" r:id="rId9"/>
    <p:sldLayoutId id="2147489480" r:id="rId10"/>
    <p:sldLayoutId id="2147489481" r:id="rId11"/>
    <p:sldLayoutId id="2147489714" r:id="rId12"/>
  </p:sldLayoutIdLst>
  <p:hf sldNum="0" hdr="0" ftr="0" dt="0"/>
  <p:txStyles>
    <p:titleStyle>
      <a:lvl1pPr algn="l" rtl="0" eaLnBrk="0" fontAlgn="base" hangingPunct="0">
        <a:spcBef>
          <a:spcPct val="0"/>
        </a:spcBef>
        <a:spcAft>
          <a:spcPct val="0"/>
        </a:spcAft>
        <a:defRPr sz="3200" b="1">
          <a:solidFill>
            <a:srgbClr val="C00000"/>
          </a:solidFill>
          <a:latin typeface="+mj-lt"/>
          <a:ea typeface="+mj-ea"/>
          <a:cs typeface="+mj-cs"/>
        </a:defRPr>
      </a:lvl1pPr>
      <a:lvl2pPr algn="l" rtl="0" eaLnBrk="0" fontAlgn="base" hangingPunct="0">
        <a:spcBef>
          <a:spcPct val="0"/>
        </a:spcBef>
        <a:spcAft>
          <a:spcPct val="0"/>
        </a:spcAft>
        <a:defRPr sz="3200" b="1">
          <a:solidFill>
            <a:srgbClr val="C00000"/>
          </a:solidFill>
          <a:latin typeface="Calibri" pitchFamily="34" charset="0"/>
        </a:defRPr>
      </a:lvl2pPr>
      <a:lvl3pPr algn="l" rtl="0" eaLnBrk="0" fontAlgn="base" hangingPunct="0">
        <a:spcBef>
          <a:spcPct val="0"/>
        </a:spcBef>
        <a:spcAft>
          <a:spcPct val="0"/>
        </a:spcAft>
        <a:defRPr sz="3200" b="1">
          <a:solidFill>
            <a:srgbClr val="C00000"/>
          </a:solidFill>
          <a:latin typeface="Calibri" pitchFamily="34" charset="0"/>
        </a:defRPr>
      </a:lvl3pPr>
      <a:lvl4pPr algn="l" rtl="0" eaLnBrk="0" fontAlgn="base" hangingPunct="0">
        <a:spcBef>
          <a:spcPct val="0"/>
        </a:spcBef>
        <a:spcAft>
          <a:spcPct val="0"/>
        </a:spcAft>
        <a:defRPr sz="3200" b="1">
          <a:solidFill>
            <a:srgbClr val="C00000"/>
          </a:solidFill>
          <a:latin typeface="Calibri" pitchFamily="34" charset="0"/>
        </a:defRPr>
      </a:lvl4pPr>
      <a:lvl5pPr algn="l" rtl="0" eaLnBrk="0" fontAlgn="base" hangingPunct="0">
        <a:spcBef>
          <a:spcPct val="0"/>
        </a:spcBef>
        <a:spcAft>
          <a:spcPct val="0"/>
        </a:spcAft>
        <a:defRPr sz="3200" b="1">
          <a:solidFill>
            <a:srgbClr val="C00000"/>
          </a:solidFill>
          <a:latin typeface="Calibri" pitchFamily="34" charset="0"/>
        </a:defRPr>
      </a:lvl5pPr>
      <a:lvl6pPr marL="457200" algn="l" rtl="0" fontAlgn="base">
        <a:spcBef>
          <a:spcPct val="0"/>
        </a:spcBef>
        <a:spcAft>
          <a:spcPct val="0"/>
        </a:spcAft>
        <a:defRPr sz="3200" b="1">
          <a:solidFill>
            <a:srgbClr val="C00000"/>
          </a:solidFill>
          <a:latin typeface="Calibri" pitchFamily="34" charset="0"/>
        </a:defRPr>
      </a:lvl6pPr>
      <a:lvl7pPr marL="914400" algn="l" rtl="0" fontAlgn="base">
        <a:spcBef>
          <a:spcPct val="0"/>
        </a:spcBef>
        <a:spcAft>
          <a:spcPct val="0"/>
        </a:spcAft>
        <a:defRPr sz="3200" b="1">
          <a:solidFill>
            <a:srgbClr val="C00000"/>
          </a:solidFill>
          <a:latin typeface="Calibri" pitchFamily="34" charset="0"/>
        </a:defRPr>
      </a:lvl7pPr>
      <a:lvl8pPr marL="1371600" algn="l" rtl="0" fontAlgn="base">
        <a:spcBef>
          <a:spcPct val="0"/>
        </a:spcBef>
        <a:spcAft>
          <a:spcPct val="0"/>
        </a:spcAft>
        <a:defRPr sz="3200" b="1">
          <a:solidFill>
            <a:srgbClr val="C00000"/>
          </a:solidFill>
          <a:latin typeface="Calibri" pitchFamily="34" charset="0"/>
        </a:defRPr>
      </a:lvl8pPr>
      <a:lvl9pPr marL="1828800" algn="l" rtl="0" fontAlgn="base">
        <a:spcBef>
          <a:spcPct val="0"/>
        </a:spcBef>
        <a:spcAft>
          <a:spcPct val="0"/>
        </a:spcAft>
        <a:defRPr sz="3200" b="1">
          <a:solidFill>
            <a:srgbClr val="C00000"/>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482" name="Picture 6" descr="AZOO3.jpg"/>
          <p:cNvPicPr>
            <a:picLocks noChangeAspect="1"/>
          </p:cNvPicPr>
          <p:nvPr/>
        </p:nvPicPr>
        <p:blipFill>
          <a:blip r:embed="rId13" cstate="print"/>
          <a:srcRect/>
          <a:stretch>
            <a:fillRect/>
          </a:stretch>
        </p:blipFill>
        <p:spPr bwMode="auto">
          <a:xfrm>
            <a:off x="31750" y="0"/>
            <a:ext cx="9080500" cy="6858000"/>
          </a:xfrm>
          <a:prstGeom prst="rect">
            <a:avLst/>
          </a:prstGeom>
          <a:noFill/>
          <a:ln w="9525">
            <a:noFill/>
            <a:miter lim="800000"/>
            <a:headEnd/>
            <a:tailEnd/>
          </a:ln>
        </p:spPr>
      </p:pic>
      <p:sp>
        <p:nvSpPr>
          <p:cNvPr id="8" name="Rounded Rectangle 7"/>
          <p:cNvSpPr/>
          <p:nvPr/>
        </p:nvSpPr>
        <p:spPr>
          <a:xfrm>
            <a:off x="0" y="6643686"/>
            <a:ext cx="6286512" cy="214314"/>
          </a:xfrm>
          <a:prstGeom prst="roundRect">
            <a:avLst/>
          </a:prstGeom>
          <a:gradFill flip="none" rotWithShape="1">
            <a:gsLst>
              <a:gs pos="100000">
                <a:srgbClr val="C00000">
                  <a:shade val="30000"/>
                  <a:satMod val="115000"/>
                  <a:alpha val="0"/>
                </a:srgbClr>
              </a:gs>
              <a:gs pos="50000">
                <a:srgbClr val="C00000">
                  <a:shade val="67500"/>
                  <a:satMod val="115000"/>
                </a:srgbClr>
              </a:gs>
              <a:gs pos="100000">
                <a:srgbClr val="C00000">
                  <a:shade val="100000"/>
                  <a:satMod val="115000"/>
                </a:srgbClr>
              </a:gs>
            </a:gsLst>
            <a:lin ang="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hr-HR" sz="1800" b="0"/>
          </a:p>
        </p:txBody>
      </p:sp>
      <p:sp>
        <p:nvSpPr>
          <p:cNvPr id="20486" name="Title Placeholder 1"/>
          <p:cNvSpPr>
            <a:spLocks noGrp="1"/>
          </p:cNvSpPr>
          <p:nvPr>
            <p:ph type="title"/>
          </p:nvPr>
        </p:nvSpPr>
        <p:spPr bwMode="auto">
          <a:xfrm>
            <a:off x="142875" y="5214938"/>
            <a:ext cx="44291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r-HR"/>
              <a:t>Hvala!</a:t>
            </a:r>
          </a:p>
        </p:txBody>
      </p:sp>
      <p:sp>
        <p:nvSpPr>
          <p:cNvPr id="5" name="Date Placeholder 4"/>
          <p:cNvSpPr>
            <a:spLocks noGrp="1"/>
          </p:cNvSpPr>
          <p:nvPr>
            <p:ph type="dt" sz="half" idx="2"/>
          </p:nvPr>
        </p:nvSpPr>
        <p:spPr>
          <a:xfrm>
            <a:off x="457200" y="6356350"/>
            <a:ext cx="2133600" cy="365125"/>
          </a:xfrm>
          <a:prstGeom prst="rect">
            <a:avLst/>
          </a:prstGeom>
        </p:spPr>
        <p:txBody>
          <a:bodyPr/>
          <a:lstStyle>
            <a:lvl1pPr fontAlgn="auto">
              <a:spcBef>
                <a:spcPts val="0"/>
              </a:spcBef>
              <a:spcAft>
                <a:spcPts val="0"/>
              </a:spcAft>
              <a:defRPr sz="1800" b="0">
                <a:latin typeface="+mn-lt"/>
                <a:cs typeface="+mn-cs"/>
              </a:defRPr>
            </a:lvl1pPr>
          </a:lstStyle>
          <a:p>
            <a:pPr>
              <a:defRPr/>
            </a:pPr>
            <a:fld id="{D594FD73-2AF9-4DDD-9A07-B0E0453E3A54}" type="datetime9">
              <a:rPr lang="hr-HR" smtClean="0"/>
              <a:pPr>
                <a:defRPr/>
              </a:pPr>
              <a:t>9.7.2025. 7:56:24</a:t>
            </a:fld>
            <a:endParaRPr lang="hr-HR"/>
          </a:p>
        </p:txBody>
      </p:sp>
      <p:sp>
        <p:nvSpPr>
          <p:cNvPr id="6" name="Footer Placeholder 5"/>
          <p:cNvSpPr>
            <a:spLocks noGrp="1"/>
          </p:cNvSpPr>
          <p:nvPr>
            <p:ph type="ftr" sz="quarter" idx="3"/>
          </p:nvPr>
        </p:nvSpPr>
        <p:spPr>
          <a:xfrm>
            <a:off x="3124200" y="6356350"/>
            <a:ext cx="2895600" cy="365125"/>
          </a:xfrm>
          <a:prstGeom prst="rect">
            <a:avLst/>
          </a:prstGeom>
        </p:spPr>
        <p:txBody>
          <a:bodyPr/>
          <a:lstStyle>
            <a:lvl1pPr fontAlgn="auto">
              <a:spcBef>
                <a:spcPts val="0"/>
              </a:spcBef>
              <a:spcAft>
                <a:spcPts val="0"/>
              </a:spcAft>
              <a:defRPr sz="1800" b="0">
                <a:latin typeface="+mn-lt"/>
                <a:cs typeface="+mn-cs"/>
              </a:defRPr>
            </a:lvl1pPr>
          </a:lstStyle>
          <a:p>
            <a:pPr>
              <a:defRPr/>
            </a:pPr>
            <a:endParaRPr lang="hr-HR"/>
          </a:p>
        </p:txBody>
      </p:sp>
      <p:sp>
        <p:nvSpPr>
          <p:cNvPr id="9" name="Slide Number Placeholder 6"/>
          <p:cNvSpPr>
            <a:spLocks noGrp="1"/>
          </p:cNvSpPr>
          <p:nvPr>
            <p:ph type="sldNum" sz="quarter" idx="4"/>
          </p:nvPr>
        </p:nvSpPr>
        <p:spPr>
          <a:xfrm>
            <a:off x="6553200" y="6356350"/>
            <a:ext cx="2133600" cy="365125"/>
          </a:xfrm>
          <a:prstGeom prst="rect">
            <a:avLst/>
          </a:prstGeom>
        </p:spPr>
        <p:txBody>
          <a:bodyPr/>
          <a:lstStyle>
            <a:lvl1pPr fontAlgn="auto">
              <a:spcBef>
                <a:spcPts val="0"/>
              </a:spcBef>
              <a:spcAft>
                <a:spcPts val="0"/>
              </a:spcAft>
              <a:defRPr sz="1800" b="0">
                <a:latin typeface="+mn-lt"/>
                <a:cs typeface="+mn-cs"/>
              </a:defRPr>
            </a:lvl1pPr>
          </a:lstStyle>
          <a:p>
            <a:pPr>
              <a:defRPr/>
            </a:pPr>
            <a:fld id="{A8387022-D372-4C46-9339-979C43E1D0ED}" type="slidenum">
              <a:rPr lang="hr-HR"/>
              <a:pPr>
                <a:defRPr/>
              </a:pPr>
              <a:t>‹#›</a:t>
            </a:fld>
            <a:endParaRPr lang="hr-HR"/>
          </a:p>
        </p:txBody>
      </p:sp>
    </p:spTree>
  </p:cSld>
  <p:clrMap bg1="lt1" tx1="dk1" bg2="lt2" tx2="dk2" accent1="accent1" accent2="accent2" accent3="accent3" accent4="accent4" accent5="accent5" accent6="accent6" hlink="hlink" folHlink="folHlink"/>
  <p:sldLayoutIdLst>
    <p:sldLayoutId id="2147489669" r:id="rId1"/>
    <p:sldLayoutId id="2147489670" r:id="rId2"/>
    <p:sldLayoutId id="2147489671" r:id="rId3"/>
    <p:sldLayoutId id="2147489672" r:id="rId4"/>
    <p:sldLayoutId id="2147489673" r:id="rId5"/>
    <p:sldLayoutId id="2147489674" r:id="rId6"/>
    <p:sldLayoutId id="2147489675" r:id="rId7"/>
    <p:sldLayoutId id="2147489676" r:id="rId8"/>
    <p:sldLayoutId id="2147489677" r:id="rId9"/>
    <p:sldLayoutId id="2147489678" r:id="rId10"/>
    <p:sldLayoutId id="2147489679" r:id="rId11"/>
  </p:sldLayoutIdLst>
  <p:hf sldNum="0" hdr="0" ftr="0" dt="0"/>
  <p:txStyles>
    <p:titleStyle>
      <a:lvl1pPr algn="ctr" rtl="0" eaLnBrk="0" fontAlgn="base" hangingPunct="0">
        <a:spcBef>
          <a:spcPct val="0"/>
        </a:spcBef>
        <a:spcAft>
          <a:spcPct val="0"/>
        </a:spcAft>
        <a:defRPr sz="4400" b="1">
          <a:solidFill>
            <a:srgbClr val="C00000"/>
          </a:solidFill>
          <a:latin typeface="+mj-lt"/>
          <a:ea typeface="+mj-ea"/>
          <a:cs typeface="+mj-cs"/>
        </a:defRPr>
      </a:lvl1pPr>
      <a:lvl2pPr algn="ctr" rtl="0" eaLnBrk="0" fontAlgn="base" hangingPunct="0">
        <a:spcBef>
          <a:spcPct val="0"/>
        </a:spcBef>
        <a:spcAft>
          <a:spcPct val="0"/>
        </a:spcAft>
        <a:defRPr sz="4400" b="1">
          <a:solidFill>
            <a:srgbClr val="C00000"/>
          </a:solidFill>
          <a:latin typeface="Calibri" pitchFamily="34" charset="0"/>
        </a:defRPr>
      </a:lvl2pPr>
      <a:lvl3pPr algn="ctr" rtl="0" eaLnBrk="0" fontAlgn="base" hangingPunct="0">
        <a:spcBef>
          <a:spcPct val="0"/>
        </a:spcBef>
        <a:spcAft>
          <a:spcPct val="0"/>
        </a:spcAft>
        <a:defRPr sz="4400" b="1">
          <a:solidFill>
            <a:srgbClr val="C00000"/>
          </a:solidFill>
          <a:latin typeface="Calibri" pitchFamily="34" charset="0"/>
        </a:defRPr>
      </a:lvl3pPr>
      <a:lvl4pPr algn="ctr" rtl="0" eaLnBrk="0" fontAlgn="base" hangingPunct="0">
        <a:spcBef>
          <a:spcPct val="0"/>
        </a:spcBef>
        <a:spcAft>
          <a:spcPct val="0"/>
        </a:spcAft>
        <a:defRPr sz="4400" b="1">
          <a:solidFill>
            <a:srgbClr val="C00000"/>
          </a:solidFill>
          <a:latin typeface="Calibri" pitchFamily="34" charset="0"/>
        </a:defRPr>
      </a:lvl4pPr>
      <a:lvl5pPr algn="ctr" rtl="0" eaLnBrk="0" fontAlgn="base" hangingPunct="0">
        <a:spcBef>
          <a:spcPct val="0"/>
        </a:spcBef>
        <a:spcAft>
          <a:spcPct val="0"/>
        </a:spcAft>
        <a:defRPr sz="4400" b="1">
          <a:solidFill>
            <a:srgbClr val="C00000"/>
          </a:solidFill>
          <a:latin typeface="Calibri" pitchFamily="34" charset="0"/>
        </a:defRPr>
      </a:lvl5pPr>
      <a:lvl6pPr marL="457200" algn="ctr" rtl="0" fontAlgn="base">
        <a:spcBef>
          <a:spcPct val="0"/>
        </a:spcBef>
        <a:spcAft>
          <a:spcPct val="0"/>
        </a:spcAft>
        <a:defRPr sz="4400" b="1">
          <a:solidFill>
            <a:srgbClr val="C00000"/>
          </a:solidFill>
          <a:latin typeface="Calibri" pitchFamily="34" charset="0"/>
        </a:defRPr>
      </a:lvl6pPr>
      <a:lvl7pPr marL="914400" algn="ctr" rtl="0" fontAlgn="base">
        <a:spcBef>
          <a:spcPct val="0"/>
        </a:spcBef>
        <a:spcAft>
          <a:spcPct val="0"/>
        </a:spcAft>
        <a:defRPr sz="4400" b="1">
          <a:solidFill>
            <a:srgbClr val="C00000"/>
          </a:solidFill>
          <a:latin typeface="Calibri" pitchFamily="34" charset="0"/>
        </a:defRPr>
      </a:lvl7pPr>
      <a:lvl8pPr marL="1371600" algn="ctr" rtl="0" fontAlgn="base">
        <a:spcBef>
          <a:spcPct val="0"/>
        </a:spcBef>
        <a:spcAft>
          <a:spcPct val="0"/>
        </a:spcAft>
        <a:defRPr sz="4400" b="1">
          <a:solidFill>
            <a:srgbClr val="C00000"/>
          </a:solidFill>
          <a:latin typeface="Calibri" pitchFamily="34" charset="0"/>
        </a:defRPr>
      </a:lvl8pPr>
      <a:lvl9pPr marL="1828800" algn="ctr" rtl="0" fontAlgn="base">
        <a:spcBef>
          <a:spcPct val="0"/>
        </a:spcBef>
        <a:spcAft>
          <a:spcPct val="0"/>
        </a:spcAft>
        <a:defRPr sz="4400" b="1">
          <a:solidFill>
            <a:srgbClr val="C00000"/>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1506" name="Picture 6" descr="AZOO3.jpg"/>
          <p:cNvPicPr>
            <a:picLocks noChangeAspect="1"/>
          </p:cNvPicPr>
          <p:nvPr/>
        </p:nvPicPr>
        <p:blipFill>
          <a:blip r:embed="rId13" cstate="print"/>
          <a:srcRect/>
          <a:stretch>
            <a:fillRect/>
          </a:stretch>
        </p:blipFill>
        <p:spPr bwMode="auto">
          <a:xfrm>
            <a:off x="31750" y="0"/>
            <a:ext cx="9080500" cy="6858000"/>
          </a:xfrm>
          <a:prstGeom prst="rect">
            <a:avLst/>
          </a:prstGeom>
          <a:noFill/>
          <a:ln w="9525">
            <a:noFill/>
            <a:miter lim="800000"/>
            <a:headEnd/>
            <a:tailEnd/>
          </a:ln>
        </p:spPr>
      </p:pic>
      <p:sp>
        <p:nvSpPr>
          <p:cNvPr id="8" name="Rounded Rectangle 7"/>
          <p:cNvSpPr/>
          <p:nvPr/>
        </p:nvSpPr>
        <p:spPr>
          <a:xfrm>
            <a:off x="0" y="6643686"/>
            <a:ext cx="6286512" cy="214314"/>
          </a:xfrm>
          <a:prstGeom prst="roundRect">
            <a:avLst/>
          </a:prstGeom>
          <a:gradFill flip="none" rotWithShape="1">
            <a:gsLst>
              <a:gs pos="100000">
                <a:srgbClr val="C00000">
                  <a:shade val="30000"/>
                  <a:satMod val="115000"/>
                  <a:alpha val="0"/>
                </a:srgbClr>
              </a:gs>
              <a:gs pos="50000">
                <a:srgbClr val="C00000">
                  <a:shade val="67500"/>
                  <a:satMod val="115000"/>
                </a:srgbClr>
              </a:gs>
              <a:gs pos="100000">
                <a:srgbClr val="C00000">
                  <a:shade val="100000"/>
                  <a:satMod val="115000"/>
                </a:srgbClr>
              </a:gs>
            </a:gsLst>
            <a:lin ang="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hr-HR" sz="1800" b="0"/>
          </a:p>
        </p:txBody>
      </p:sp>
      <p:sp>
        <p:nvSpPr>
          <p:cNvPr id="21510" name="Title Placeholder 1"/>
          <p:cNvSpPr>
            <a:spLocks noGrp="1"/>
          </p:cNvSpPr>
          <p:nvPr>
            <p:ph type="title"/>
          </p:nvPr>
        </p:nvSpPr>
        <p:spPr bwMode="auto">
          <a:xfrm>
            <a:off x="142875" y="5214938"/>
            <a:ext cx="44291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r-HR"/>
              <a:t>Hvala!</a:t>
            </a:r>
          </a:p>
        </p:txBody>
      </p:sp>
      <p:sp>
        <p:nvSpPr>
          <p:cNvPr id="5" name="Date Placeholder 4"/>
          <p:cNvSpPr>
            <a:spLocks noGrp="1"/>
          </p:cNvSpPr>
          <p:nvPr>
            <p:ph type="dt" sz="half" idx="2"/>
          </p:nvPr>
        </p:nvSpPr>
        <p:spPr>
          <a:xfrm>
            <a:off x="457200" y="6356350"/>
            <a:ext cx="2133600" cy="365125"/>
          </a:xfrm>
          <a:prstGeom prst="rect">
            <a:avLst/>
          </a:prstGeom>
        </p:spPr>
        <p:txBody>
          <a:bodyPr/>
          <a:lstStyle>
            <a:lvl1pPr fontAlgn="auto">
              <a:spcBef>
                <a:spcPts val="0"/>
              </a:spcBef>
              <a:spcAft>
                <a:spcPts val="0"/>
              </a:spcAft>
              <a:defRPr sz="1800" b="0">
                <a:latin typeface="+mn-lt"/>
                <a:cs typeface="+mn-cs"/>
              </a:defRPr>
            </a:lvl1pPr>
          </a:lstStyle>
          <a:p>
            <a:pPr>
              <a:defRPr/>
            </a:pPr>
            <a:fld id="{32C1929C-B98E-4012-9CAE-C59B323B17AF}" type="datetime9">
              <a:rPr lang="hr-HR" smtClean="0"/>
              <a:pPr>
                <a:defRPr/>
              </a:pPr>
              <a:t>9.7.2025. 7:56:24</a:t>
            </a:fld>
            <a:endParaRPr lang="hr-HR"/>
          </a:p>
        </p:txBody>
      </p:sp>
      <p:sp>
        <p:nvSpPr>
          <p:cNvPr id="6" name="Footer Placeholder 5"/>
          <p:cNvSpPr>
            <a:spLocks noGrp="1"/>
          </p:cNvSpPr>
          <p:nvPr>
            <p:ph type="ftr" sz="quarter" idx="3"/>
          </p:nvPr>
        </p:nvSpPr>
        <p:spPr>
          <a:xfrm>
            <a:off x="3124200" y="6356350"/>
            <a:ext cx="2895600" cy="365125"/>
          </a:xfrm>
          <a:prstGeom prst="rect">
            <a:avLst/>
          </a:prstGeom>
        </p:spPr>
        <p:txBody>
          <a:bodyPr/>
          <a:lstStyle>
            <a:lvl1pPr fontAlgn="auto">
              <a:spcBef>
                <a:spcPts val="0"/>
              </a:spcBef>
              <a:spcAft>
                <a:spcPts val="0"/>
              </a:spcAft>
              <a:defRPr sz="1800" b="0">
                <a:latin typeface="+mn-lt"/>
                <a:cs typeface="+mn-cs"/>
              </a:defRPr>
            </a:lvl1pPr>
          </a:lstStyle>
          <a:p>
            <a:pPr>
              <a:defRPr/>
            </a:pPr>
            <a:endParaRPr lang="hr-HR"/>
          </a:p>
        </p:txBody>
      </p:sp>
      <p:sp>
        <p:nvSpPr>
          <p:cNvPr id="9" name="Slide Number Placeholder 6"/>
          <p:cNvSpPr>
            <a:spLocks noGrp="1"/>
          </p:cNvSpPr>
          <p:nvPr>
            <p:ph type="sldNum" sz="quarter" idx="4"/>
          </p:nvPr>
        </p:nvSpPr>
        <p:spPr>
          <a:xfrm>
            <a:off x="6553200" y="6356350"/>
            <a:ext cx="2133600" cy="365125"/>
          </a:xfrm>
          <a:prstGeom prst="rect">
            <a:avLst/>
          </a:prstGeom>
        </p:spPr>
        <p:txBody>
          <a:bodyPr/>
          <a:lstStyle>
            <a:lvl1pPr fontAlgn="auto">
              <a:spcBef>
                <a:spcPts val="0"/>
              </a:spcBef>
              <a:spcAft>
                <a:spcPts val="0"/>
              </a:spcAft>
              <a:defRPr sz="1800" b="0">
                <a:latin typeface="+mn-lt"/>
                <a:cs typeface="+mn-cs"/>
              </a:defRPr>
            </a:lvl1pPr>
          </a:lstStyle>
          <a:p>
            <a:pPr>
              <a:defRPr/>
            </a:pPr>
            <a:fld id="{BC068B46-9B93-4076-9D9D-A64F83F94CFC}" type="slidenum">
              <a:rPr lang="hr-HR"/>
              <a:pPr>
                <a:defRPr/>
              </a:pPr>
              <a:t>‹#›</a:t>
            </a:fld>
            <a:endParaRPr lang="hr-HR"/>
          </a:p>
        </p:txBody>
      </p:sp>
    </p:spTree>
  </p:cSld>
  <p:clrMap bg1="lt1" tx1="dk1" bg2="lt2" tx2="dk2" accent1="accent1" accent2="accent2" accent3="accent3" accent4="accent4" accent5="accent5" accent6="accent6" hlink="hlink" folHlink="folHlink"/>
  <p:sldLayoutIdLst>
    <p:sldLayoutId id="2147489680" r:id="rId1"/>
    <p:sldLayoutId id="2147489681" r:id="rId2"/>
    <p:sldLayoutId id="2147489682" r:id="rId3"/>
    <p:sldLayoutId id="2147489683" r:id="rId4"/>
    <p:sldLayoutId id="2147489684" r:id="rId5"/>
    <p:sldLayoutId id="2147489685" r:id="rId6"/>
    <p:sldLayoutId id="2147489686" r:id="rId7"/>
    <p:sldLayoutId id="2147489687" r:id="rId8"/>
    <p:sldLayoutId id="2147489688" r:id="rId9"/>
    <p:sldLayoutId id="2147489689" r:id="rId10"/>
    <p:sldLayoutId id="2147489690" r:id="rId11"/>
  </p:sldLayoutIdLst>
  <p:hf sldNum="0" hdr="0" ftr="0" dt="0"/>
  <p:txStyles>
    <p:titleStyle>
      <a:lvl1pPr algn="ctr" rtl="0" eaLnBrk="0" fontAlgn="base" hangingPunct="0">
        <a:spcBef>
          <a:spcPct val="0"/>
        </a:spcBef>
        <a:spcAft>
          <a:spcPct val="0"/>
        </a:spcAft>
        <a:defRPr sz="4400" b="1">
          <a:solidFill>
            <a:srgbClr val="C00000"/>
          </a:solidFill>
          <a:latin typeface="+mj-lt"/>
          <a:ea typeface="+mj-ea"/>
          <a:cs typeface="+mj-cs"/>
        </a:defRPr>
      </a:lvl1pPr>
      <a:lvl2pPr algn="ctr" rtl="0" eaLnBrk="0" fontAlgn="base" hangingPunct="0">
        <a:spcBef>
          <a:spcPct val="0"/>
        </a:spcBef>
        <a:spcAft>
          <a:spcPct val="0"/>
        </a:spcAft>
        <a:defRPr sz="4400" b="1">
          <a:solidFill>
            <a:srgbClr val="C00000"/>
          </a:solidFill>
          <a:latin typeface="Calibri" pitchFamily="34" charset="0"/>
        </a:defRPr>
      </a:lvl2pPr>
      <a:lvl3pPr algn="ctr" rtl="0" eaLnBrk="0" fontAlgn="base" hangingPunct="0">
        <a:spcBef>
          <a:spcPct val="0"/>
        </a:spcBef>
        <a:spcAft>
          <a:spcPct val="0"/>
        </a:spcAft>
        <a:defRPr sz="4400" b="1">
          <a:solidFill>
            <a:srgbClr val="C00000"/>
          </a:solidFill>
          <a:latin typeface="Calibri" pitchFamily="34" charset="0"/>
        </a:defRPr>
      </a:lvl3pPr>
      <a:lvl4pPr algn="ctr" rtl="0" eaLnBrk="0" fontAlgn="base" hangingPunct="0">
        <a:spcBef>
          <a:spcPct val="0"/>
        </a:spcBef>
        <a:spcAft>
          <a:spcPct val="0"/>
        </a:spcAft>
        <a:defRPr sz="4400" b="1">
          <a:solidFill>
            <a:srgbClr val="C00000"/>
          </a:solidFill>
          <a:latin typeface="Calibri" pitchFamily="34" charset="0"/>
        </a:defRPr>
      </a:lvl4pPr>
      <a:lvl5pPr algn="ctr" rtl="0" eaLnBrk="0" fontAlgn="base" hangingPunct="0">
        <a:spcBef>
          <a:spcPct val="0"/>
        </a:spcBef>
        <a:spcAft>
          <a:spcPct val="0"/>
        </a:spcAft>
        <a:defRPr sz="4400" b="1">
          <a:solidFill>
            <a:srgbClr val="C00000"/>
          </a:solidFill>
          <a:latin typeface="Calibri" pitchFamily="34" charset="0"/>
        </a:defRPr>
      </a:lvl5pPr>
      <a:lvl6pPr marL="457200" algn="ctr" rtl="0" fontAlgn="base">
        <a:spcBef>
          <a:spcPct val="0"/>
        </a:spcBef>
        <a:spcAft>
          <a:spcPct val="0"/>
        </a:spcAft>
        <a:defRPr sz="4400" b="1">
          <a:solidFill>
            <a:srgbClr val="C00000"/>
          </a:solidFill>
          <a:latin typeface="Calibri" pitchFamily="34" charset="0"/>
        </a:defRPr>
      </a:lvl6pPr>
      <a:lvl7pPr marL="914400" algn="ctr" rtl="0" fontAlgn="base">
        <a:spcBef>
          <a:spcPct val="0"/>
        </a:spcBef>
        <a:spcAft>
          <a:spcPct val="0"/>
        </a:spcAft>
        <a:defRPr sz="4400" b="1">
          <a:solidFill>
            <a:srgbClr val="C00000"/>
          </a:solidFill>
          <a:latin typeface="Calibri" pitchFamily="34" charset="0"/>
        </a:defRPr>
      </a:lvl7pPr>
      <a:lvl8pPr marL="1371600" algn="ctr" rtl="0" fontAlgn="base">
        <a:spcBef>
          <a:spcPct val="0"/>
        </a:spcBef>
        <a:spcAft>
          <a:spcPct val="0"/>
        </a:spcAft>
        <a:defRPr sz="4400" b="1">
          <a:solidFill>
            <a:srgbClr val="C00000"/>
          </a:solidFill>
          <a:latin typeface="Calibri" pitchFamily="34" charset="0"/>
        </a:defRPr>
      </a:lvl8pPr>
      <a:lvl9pPr marL="1828800" algn="ctr" rtl="0" fontAlgn="base">
        <a:spcBef>
          <a:spcPct val="0"/>
        </a:spcBef>
        <a:spcAft>
          <a:spcPct val="0"/>
        </a:spcAft>
        <a:defRPr sz="4400" b="1">
          <a:solidFill>
            <a:srgbClr val="C00000"/>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2530" name="Picture 6" descr="AZOO3.jpg"/>
          <p:cNvPicPr>
            <a:picLocks noChangeAspect="1"/>
          </p:cNvPicPr>
          <p:nvPr/>
        </p:nvPicPr>
        <p:blipFill>
          <a:blip r:embed="rId13" cstate="print"/>
          <a:srcRect/>
          <a:stretch>
            <a:fillRect/>
          </a:stretch>
        </p:blipFill>
        <p:spPr bwMode="auto">
          <a:xfrm>
            <a:off x="31750" y="0"/>
            <a:ext cx="9080500" cy="6858000"/>
          </a:xfrm>
          <a:prstGeom prst="rect">
            <a:avLst/>
          </a:prstGeom>
          <a:noFill/>
          <a:ln w="9525">
            <a:noFill/>
            <a:miter lim="800000"/>
            <a:headEnd/>
            <a:tailEnd/>
          </a:ln>
        </p:spPr>
      </p:pic>
      <p:sp>
        <p:nvSpPr>
          <p:cNvPr id="8" name="Rounded Rectangle 7"/>
          <p:cNvSpPr/>
          <p:nvPr/>
        </p:nvSpPr>
        <p:spPr>
          <a:xfrm>
            <a:off x="0" y="6643686"/>
            <a:ext cx="6286512" cy="214314"/>
          </a:xfrm>
          <a:prstGeom prst="roundRect">
            <a:avLst/>
          </a:prstGeom>
          <a:gradFill flip="none" rotWithShape="1">
            <a:gsLst>
              <a:gs pos="100000">
                <a:srgbClr val="C00000">
                  <a:shade val="30000"/>
                  <a:satMod val="115000"/>
                  <a:alpha val="0"/>
                </a:srgbClr>
              </a:gs>
              <a:gs pos="50000">
                <a:srgbClr val="C00000">
                  <a:shade val="67500"/>
                  <a:satMod val="115000"/>
                </a:srgbClr>
              </a:gs>
              <a:gs pos="100000">
                <a:srgbClr val="C00000">
                  <a:shade val="100000"/>
                  <a:satMod val="115000"/>
                </a:srgbClr>
              </a:gs>
            </a:gsLst>
            <a:lin ang="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hr-HR" sz="1800" b="0"/>
          </a:p>
        </p:txBody>
      </p:sp>
      <p:sp>
        <p:nvSpPr>
          <p:cNvPr id="22534" name="Title Placeholder 1"/>
          <p:cNvSpPr>
            <a:spLocks noGrp="1"/>
          </p:cNvSpPr>
          <p:nvPr>
            <p:ph type="title"/>
          </p:nvPr>
        </p:nvSpPr>
        <p:spPr bwMode="auto">
          <a:xfrm>
            <a:off x="142875" y="5214938"/>
            <a:ext cx="44291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r-HR"/>
              <a:t>Hvala!</a:t>
            </a:r>
          </a:p>
        </p:txBody>
      </p:sp>
      <p:sp>
        <p:nvSpPr>
          <p:cNvPr id="5" name="Date Placeholder 3"/>
          <p:cNvSpPr>
            <a:spLocks noGrp="1"/>
          </p:cNvSpPr>
          <p:nvPr>
            <p:ph type="dt" sz="half" idx="2"/>
          </p:nvPr>
        </p:nvSpPr>
        <p:spPr>
          <a:xfrm>
            <a:off x="457200" y="6356350"/>
            <a:ext cx="2133600" cy="365125"/>
          </a:xfrm>
          <a:prstGeom prst="rect">
            <a:avLst/>
          </a:prstGeom>
        </p:spPr>
        <p:txBody>
          <a:bodyPr/>
          <a:lstStyle>
            <a:lvl1pPr fontAlgn="auto">
              <a:spcBef>
                <a:spcPts val="0"/>
              </a:spcBef>
              <a:spcAft>
                <a:spcPts val="0"/>
              </a:spcAft>
              <a:defRPr sz="1800" b="0">
                <a:latin typeface="+mn-lt"/>
                <a:cs typeface="+mn-cs"/>
              </a:defRPr>
            </a:lvl1pPr>
          </a:lstStyle>
          <a:p>
            <a:pPr>
              <a:defRPr/>
            </a:pPr>
            <a:fld id="{33BC44F8-B33F-4D60-AA4C-DD854F7DB42C}" type="datetime9">
              <a:rPr lang="hr-HR" smtClean="0"/>
              <a:pPr>
                <a:defRPr/>
              </a:pPr>
              <a:t>9.7.2025. 7:56:24</a:t>
            </a:fld>
            <a:endParaRPr lang="hr-HR"/>
          </a:p>
        </p:txBody>
      </p:sp>
      <p:sp>
        <p:nvSpPr>
          <p:cNvPr id="6" name="Footer Placeholder 4"/>
          <p:cNvSpPr>
            <a:spLocks noGrp="1"/>
          </p:cNvSpPr>
          <p:nvPr>
            <p:ph type="ftr" sz="quarter" idx="3"/>
          </p:nvPr>
        </p:nvSpPr>
        <p:spPr>
          <a:xfrm>
            <a:off x="3124200" y="6356350"/>
            <a:ext cx="2895600" cy="365125"/>
          </a:xfrm>
          <a:prstGeom prst="rect">
            <a:avLst/>
          </a:prstGeom>
        </p:spPr>
        <p:txBody>
          <a:bodyPr/>
          <a:lstStyle>
            <a:lvl1pPr fontAlgn="auto">
              <a:spcBef>
                <a:spcPts val="0"/>
              </a:spcBef>
              <a:spcAft>
                <a:spcPts val="0"/>
              </a:spcAft>
              <a:defRPr sz="1800" b="0">
                <a:latin typeface="+mn-lt"/>
                <a:cs typeface="+mn-cs"/>
              </a:defRPr>
            </a:lvl1pPr>
          </a:lstStyle>
          <a:p>
            <a:pPr>
              <a:defRPr/>
            </a:pPr>
            <a:endParaRPr lang="hr-HR"/>
          </a:p>
        </p:txBody>
      </p:sp>
      <p:sp>
        <p:nvSpPr>
          <p:cNvPr id="9" name="Slide Number Placeholder 5"/>
          <p:cNvSpPr>
            <a:spLocks noGrp="1"/>
          </p:cNvSpPr>
          <p:nvPr>
            <p:ph type="sldNum" sz="quarter" idx="4"/>
          </p:nvPr>
        </p:nvSpPr>
        <p:spPr>
          <a:xfrm>
            <a:off x="6553200" y="6356350"/>
            <a:ext cx="2133600" cy="365125"/>
          </a:xfrm>
          <a:prstGeom prst="rect">
            <a:avLst/>
          </a:prstGeom>
        </p:spPr>
        <p:txBody>
          <a:bodyPr/>
          <a:lstStyle>
            <a:lvl1pPr fontAlgn="auto">
              <a:spcBef>
                <a:spcPts val="0"/>
              </a:spcBef>
              <a:spcAft>
                <a:spcPts val="0"/>
              </a:spcAft>
              <a:defRPr sz="1800" b="0">
                <a:latin typeface="+mn-lt"/>
                <a:cs typeface="+mn-cs"/>
              </a:defRPr>
            </a:lvl1pPr>
          </a:lstStyle>
          <a:p>
            <a:pPr>
              <a:defRPr/>
            </a:pPr>
            <a:fld id="{51E1CAF0-D16B-47F4-AC29-2CA371B03B56}" type="slidenum">
              <a:rPr lang="hr-HR"/>
              <a:pPr>
                <a:defRPr/>
              </a:pPr>
              <a:t>‹#›</a:t>
            </a:fld>
            <a:endParaRPr lang="hr-HR"/>
          </a:p>
        </p:txBody>
      </p:sp>
    </p:spTree>
  </p:cSld>
  <p:clrMap bg1="lt1" tx1="dk1" bg2="lt2" tx2="dk2" accent1="accent1" accent2="accent2" accent3="accent3" accent4="accent4" accent5="accent5" accent6="accent6" hlink="hlink" folHlink="folHlink"/>
  <p:sldLayoutIdLst>
    <p:sldLayoutId id="2147489691" r:id="rId1"/>
    <p:sldLayoutId id="2147489692" r:id="rId2"/>
    <p:sldLayoutId id="2147489693" r:id="rId3"/>
    <p:sldLayoutId id="2147489694" r:id="rId4"/>
    <p:sldLayoutId id="2147489695" r:id="rId5"/>
    <p:sldLayoutId id="2147489696" r:id="rId6"/>
    <p:sldLayoutId id="2147489697" r:id="rId7"/>
    <p:sldLayoutId id="2147489698" r:id="rId8"/>
    <p:sldLayoutId id="2147489699" r:id="rId9"/>
    <p:sldLayoutId id="2147489700" r:id="rId10"/>
    <p:sldLayoutId id="2147489701" r:id="rId11"/>
  </p:sldLayoutIdLst>
  <p:hf sldNum="0" hdr="0" ftr="0" dt="0"/>
  <p:txStyles>
    <p:titleStyle>
      <a:lvl1pPr algn="ctr" rtl="0" eaLnBrk="0" fontAlgn="base" hangingPunct="0">
        <a:spcBef>
          <a:spcPct val="0"/>
        </a:spcBef>
        <a:spcAft>
          <a:spcPct val="0"/>
        </a:spcAft>
        <a:defRPr sz="4400" b="1">
          <a:solidFill>
            <a:srgbClr val="C00000"/>
          </a:solidFill>
          <a:latin typeface="+mj-lt"/>
          <a:ea typeface="+mj-ea"/>
          <a:cs typeface="+mj-cs"/>
        </a:defRPr>
      </a:lvl1pPr>
      <a:lvl2pPr algn="ctr" rtl="0" eaLnBrk="0" fontAlgn="base" hangingPunct="0">
        <a:spcBef>
          <a:spcPct val="0"/>
        </a:spcBef>
        <a:spcAft>
          <a:spcPct val="0"/>
        </a:spcAft>
        <a:defRPr sz="4400" b="1">
          <a:solidFill>
            <a:srgbClr val="C00000"/>
          </a:solidFill>
          <a:latin typeface="Calibri" pitchFamily="34" charset="0"/>
        </a:defRPr>
      </a:lvl2pPr>
      <a:lvl3pPr algn="ctr" rtl="0" eaLnBrk="0" fontAlgn="base" hangingPunct="0">
        <a:spcBef>
          <a:spcPct val="0"/>
        </a:spcBef>
        <a:spcAft>
          <a:spcPct val="0"/>
        </a:spcAft>
        <a:defRPr sz="4400" b="1">
          <a:solidFill>
            <a:srgbClr val="C00000"/>
          </a:solidFill>
          <a:latin typeface="Calibri" pitchFamily="34" charset="0"/>
        </a:defRPr>
      </a:lvl3pPr>
      <a:lvl4pPr algn="ctr" rtl="0" eaLnBrk="0" fontAlgn="base" hangingPunct="0">
        <a:spcBef>
          <a:spcPct val="0"/>
        </a:spcBef>
        <a:spcAft>
          <a:spcPct val="0"/>
        </a:spcAft>
        <a:defRPr sz="4400" b="1">
          <a:solidFill>
            <a:srgbClr val="C00000"/>
          </a:solidFill>
          <a:latin typeface="Calibri" pitchFamily="34" charset="0"/>
        </a:defRPr>
      </a:lvl4pPr>
      <a:lvl5pPr algn="ctr" rtl="0" eaLnBrk="0" fontAlgn="base" hangingPunct="0">
        <a:spcBef>
          <a:spcPct val="0"/>
        </a:spcBef>
        <a:spcAft>
          <a:spcPct val="0"/>
        </a:spcAft>
        <a:defRPr sz="4400" b="1">
          <a:solidFill>
            <a:srgbClr val="C00000"/>
          </a:solidFill>
          <a:latin typeface="Calibri" pitchFamily="34" charset="0"/>
        </a:defRPr>
      </a:lvl5pPr>
      <a:lvl6pPr marL="457200" algn="ctr" rtl="0" fontAlgn="base">
        <a:spcBef>
          <a:spcPct val="0"/>
        </a:spcBef>
        <a:spcAft>
          <a:spcPct val="0"/>
        </a:spcAft>
        <a:defRPr sz="4400" b="1">
          <a:solidFill>
            <a:srgbClr val="C00000"/>
          </a:solidFill>
          <a:latin typeface="Calibri" pitchFamily="34" charset="0"/>
        </a:defRPr>
      </a:lvl6pPr>
      <a:lvl7pPr marL="914400" algn="ctr" rtl="0" fontAlgn="base">
        <a:spcBef>
          <a:spcPct val="0"/>
        </a:spcBef>
        <a:spcAft>
          <a:spcPct val="0"/>
        </a:spcAft>
        <a:defRPr sz="4400" b="1">
          <a:solidFill>
            <a:srgbClr val="C00000"/>
          </a:solidFill>
          <a:latin typeface="Calibri" pitchFamily="34" charset="0"/>
        </a:defRPr>
      </a:lvl7pPr>
      <a:lvl8pPr marL="1371600" algn="ctr" rtl="0" fontAlgn="base">
        <a:spcBef>
          <a:spcPct val="0"/>
        </a:spcBef>
        <a:spcAft>
          <a:spcPct val="0"/>
        </a:spcAft>
        <a:defRPr sz="4400" b="1">
          <a:solidFill>
            <a:srgbClr val="C00000"/>
          </a:solidFill>
          <a:latin typeface="Calibri" pitchFamily="34" charset="0"/>
        </a:defRPr>
      </a:lvl8pPr>
      <a:lvl9pPr marL="1828800" algn="ctr" rtl="0" fontAlgn="base">
        <a:spcBef>
          <a:spcPct val="0"/>
        </a:spcBef>
        <a:spcAft>
          <a:spcPct val="0"/>
        </a:spcAft>
        <a:defRPr sz="4400" b="1">
          <a:solidFill>
            <a:srgbClr val="C00000"/>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3554" name="Picture 6" descr="AZOO3.jpg"/>
          <p:cNvPicPr>
            <a:picLocks noChangeAspect="1"/>
          </p:cNvPicPr>
          <p:nvPr/>
        </p:nvPicPr>
        <p:blipFill>
          <a:blip r:embed="rId13" cstate="print"/>
          <a:srcRect/>
          <a:stretch>
            <a:fillRect/>
          </a:stretch>
        </p:blipFill>
        <p:spPr bwMode="auto">
          <a:xfrm>
            <a:off x="31750" y="0"/>
            <a:ext cx="9080500" cy="6858000"/>
          </a:xfrm>
          <a:prstGeom prst="rect">
            <a:avLst/>
          </a:prstGeom>
          <a:noFill/>
          <a:ln w="9525">
            <a:noFill/>
            <a:miter lim="800000"/>
            <a:headEnd/>
            <a:tailEnd/>
          </a:ln>
        </p:spPr>
      </p:pic>
      <p:sp>
        <p:nvSpPr>
          <p:cNvPr id="8" name="Rounded Rectangle 7"/>
          <p:cNvSpPr/>
          <p:nvPr/>
        </p:nvSpPr>
        <p:spPr>
          <a:xfrm>
            <a:off x="0" y="6643686"/>
            <a:ext cx="6286512" cy="214314"/>
          </a:xfrm>
          <a:prstGeom prst="roundRect">
            <a:avLst/>
          </a:prstGeom>
          <a:gradFill flip="none" rotWithShape="1">
            <a:gsLst>
              <a:gs pos="100000">
                <a:srgbClr val="C00000">
                  <a:shade val="30000"/>
                  <a:satMod val="115000"/>
                  <a:alpha val="0"/>
                </a:srgbClr>
              </a:gs>
              <a:gs pos="50000">
                <a:srgbClr val="C00000">
                  <a:shade val="67500"/>
                  <a:satMod val="115000"/>
                </a:srgbClr>
              </a:gs>
              <a:gs pos="100000">
                <a:srgbClr val="C00000">
                  <a:shade val="100000"/>
                  <a:satMod val="115000"/>
                </a:srgbClr>
              </a:gs>
            </a:gsLst>
            <a:lin ang="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hr-HR" sz="1800" b="0"/>
          </a:p>
        </p:txBody>
      </p:sp>
      <p:sp>
        <p:nvSpPr>
          <p:cNvPr id="23558" name="Title Placeholder 1"/>
          <p:cNvSpPr>
            <a:spLocks noGrp="1"/>
          </p:cNvSpPr>
          <p:nvPr>
            <p:ph type="title"/>
          </p:nvPr>
        </p:nvSpPr>
        <p:spPr bwMode="auto">
          <a:xfrm>
            <a:off x="142875" y="5214938"/>
            <a:ext cx="44291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r-HR"/>
              <a:t>Hvala!</a:t>
            </a:r>
          </a:p>
        </p:txBody>
      </p:sp>
      <p:sp>
        <p:nvSpPr>
          <p:cNvPr id="5" name="Date Placeholder 3"/>
          <p:cNvSpPr>
            <a:spLocks noGrp="1"/>
          </p:cNvSpPr>
          <p:nvPr>
            <p:ph type="dt" sz="half" idx="2"/>
          </p:nvPr>
        </p:nvSpPr>
        <p:spPr>
          <a:xfrm>
            <a:off x="457200" y="6356350"/>
            <a:ext cx="2133600" cy="365125"/>
          </a:xfrm>
          <a:prstGeom prst="rect">
            <a:avLst/>
          </a:prstGeom>
        </p:spPr>
        <p:txBody>
          <a:bodyPr/>
          <a:lstStyle>
            <a:lvl1pPr fontAlgn="auto">
              <a:spcBef>
                <a:spcPts val="0"/>
              </a:spcBef>
              <a:spcAft>
                <a:spcPts val="0"/>
              </a:spcAft>
              <a:defRPr sz="1800" b="0">
                <a:latin typeface="+mn-lt"/>
                <a:cs typeface="+mn-cs"/>
              </a:defRPr>
            </a:lvl1pPr>
          </a:lstStyle>
          <a:p>
            <a:pPr>
              <a:defRPr/>
            </a:pPr>
            <a:fld id="{E6DC32BC-3191-487F-A8BA-17B5C8A4FA1E}" type="datetime9">
              <a:rPr lang="hr-HR" smtClean="0"/>
              <a:pPr>
                <a:defRPr/>
              </a:pPr>
              <a:t>9.7.2025. 7:56:24</a:t>
            </a:fld>
            <a:endParaRPr lang="hr-HR"/>
          </a:p>
        </p:txBody>
      </p:sp>
      <p:sp>
        <p:nvSpPr>
          <p:cNvPr id="6" name="Footer Placeholder 4"/>
          <p:cNvSpPr>
            <a:spLocks noGrp="1"/>
          </p:cNvSpPr>
          <p:nvPr>
            <p:ph type="ftr" sz="quarter" idx="3"/>
          </p:nvPr>
        </p:nvSpPr>
        <p:spPr>
          <a:xfrm>
            <a:off x="3124200" y="6356350"/>
            <a:ext cx="2895600" cy="365125"/>
          </a:xfrm>
          <a:prstGeom prst="rect">
            <a:avLst/>
          </a:prstGeom>
        </p:spPr>
        <p:txBody>
          <a:bodyPr/>
          <a:lstStyle>
            <a:lvl1pPr fontAlgn="auto">
              <a:spcBef>
                <a:spcPts val="0"/>
              </a:spcBef>
              <a:spcAft>
                <a:spcPts val="0"/>
              </a:spcAft>
              <a:defRPr sz="1800" b="0">
                <a:latin typeface="+mn-lt"/>
                <a:cs typeface="+mn-cs"/>
              </a:defRPr>
            </a:lvl1pPr>
          </a:lstStyle>
          <a:p>
            <a:pPr>
              <a:defRPr/>
            </a:pPr>
            <a:endParaRPr lang="hr-HR"/>
          </a:p>
        </p:txBody>
      </p:sp>
      <p:sp>
        <p:nvSpPr>
          <p:cNvPr id="9" name="Slide Number Placeholder 5"/>
          <p:cNvSpPr>
            <a:spLocks noGrp="1"/>
          </p:cNvSpPr>
          <p:nvPr>
            <p:ph type="sldNum" sz="quarter" idx="4"/>
          </p:nvPr>
        </p:nvSpPr>
        <p:spPr>
          <a:xfrm>
            <a:off x="6553200" y="6356350"/>
            <a:ext cx="2133600" cy="365125"/>
          </a:xfrm>
          <a:prstGeom prst="rect">
            <a:avLst/>
          </a:prstGeom>
        </p:spPr>
        <p:txBody>
          <a:bodyPr/>
          <a:lstStyle>
            <a:lvl1pPr fontAlgn="auto">
              <a:spcBef>
                <a:spcPts val="0"/>
              </a:spcBef>
              <a:spcAft>
                <a:spcPts val="0"/>
              </a:spcAft>
              <a:defRPr sz="1800" b="0">
                <a:latin typeface="+mn-lt"/>
                <a:cs typeface="+mn-cs"/>
              </a:defRPr>
            </a:lvl1pPr>
          </a:lstStyle>
          <a:p>
            <a:pPr>
              <a:defRPr/>
            </a:pPr>
            <a:fld id="{B724355B-853C-4278-8CA3-19D7E60DD957}" type="slidenum">
              <a:rPr lang="hr-HR"/>
              <a:pPr>
                <a:defRPr/>
              </a:pPr>
              <a:t>‹#›</a:t>
            </a:fld>
            <a:endParaRPr lang="hr-HR"/>
          </a:p>
        </p:txBody>
      </p:sp>
    </p:spTree>
  </p:cSld>
  <p:clrMap bg1="lt1" tx1="dk1" bg2="lt2" tx2="dk2" accent1="accent1" accent2="accent2" accent3="accent3" accent4="accent4" accent5="accent5" accent6="accent6" hlink="hlink" folHlink="folHlink"/>
  <p:sldLayoutIdLst>
    <p:sldLayoutId id="2147489702" r:id="rId1"/>
    <p:sldLayoutId id="2147489703" r:id="rId2"/>
    <p:sldLayoutId id="2147489704" r:id="rId3"/>
    <p:sldLayoutId id="2147489705" r:id="rId4"/>
    <p:sldLayoutId id="2147489706" r:id="rId5"/>
    <p:sldLayoutId id="2147489707" r:id="rId6"/>
    <p:sldLayoutId id="2147489708" r:id="rId7"/>
    <p:sldLayoutId id="2147489709" r:id="rId8"/>
    <p:sldLayoutId id="2147489710" r:id="rId9"/>
    <p:sldLayoutId id="2147489711" r:id="rId10"/>
    <p:sldLayoutId id="2147489712" r:id="rId11"/>
  </p:sldLayoutIdLst>
  <p:hf sldNum="0" hdr="0" ftr="0" dt="0"/>
  <p:txStyles>
    <p:titleStyle>
      <a:lvl1pPr algn="ctr" rtl="0" eaLnBrk="0" fontAlgn="base" hangingPunct="0">
        <a:spcBef>
          <a:spcPct val="0"/>
        </a:spcBef>
        <a:spcAft>
          <a:spcPct val="0"/>
        </a:spcAft>
        <a:defRPr sz="4400" b="1">
          <a:solidFill>
            <a:srgbClr val="C00000"/>
          </a:solidFill>
          <a:latin typeface="+mj-lt"/>
          <a:ea typeface="+mj-ea"/>
          <a:cs typeface="+mj-cs"/>
        </a:defRPr>
      </a:lvl1pPr>
      <a:lvl2pPr algn="ctr" rtl="0" eaLnBrk="0" fontAlgn="base" hangingPunct="0">
        <a:spcBef>
          <a:spcPct val="0"/>
        </a:spcBef>
        <a:spcAft>
          <a:spcPct val="0"/>
        </a:spcAft>
        <a:defRPr sz="4400" b="1">
          <a:solidFill>
            <a:srgbClr val="C00000"/>
          </a:solidFill>
          <a:latin typeface="Calibri" pitchFamily="34" charset="0"/>
        </a:defRPr>
      </a:lvl2pPr>
      <a:lvl3pPr algn="ctr" rtl="0" eaLnBrk="0" fontAlgn="base" hangingPunct="0">
        <a:spcBef>
          <a:spcPct val="0"/>
        </a:spcBef>
        <a:spcAft>
          <a:spcPct val="0"/>
        </a:spcAft>
        <a:defRPr sz="4400" b="1">
          <a:solidFill>
            <a:srgbClr val="C00000"/>
          </a:solidFill>
          <a:latin typeface="Calibri" pitchFamily="34" charset="0"/>
        </a:defRPr>
      </a:lvl3pPr>
      <a:lvl4pPr algn="ctr" rtl="0" eaLnBrk="0" fontAlgn="base" hangingPunct="0">
        <a:spcBef>
          <a:spcPct val="0"/>
        </a:spcBef>
        <a:spcAft>
          <a:spcPct val="0"/>
        </a:spcAft>
        <a:defRPr sz="4400" b="1">
          <a:solidFill>
            <a:srgbClr val="C00000"/>
          </a:solidFill>
          <a:latin typeface="Calibri" pitchFamily="34" charset="0"/>
        </a:defRPr>
      </a:lvl4pPr>
      <a:lvl5pPr algn="ctr" rtl="0" eaLnBrk="0" fontAlgn="base" hangingPunct="0">
        <a:spcBef>
          <a:spcPct val="0"/>
        </a:spcBef>
        <a:spcAft>
          <a:spcPct val="0"/>
        </a:spcAft>
        <a:defRPr sz="4400" b="1">
          <a:solidFill>
            <a:srgbClr val="C00000"/>
          </a:solidFill>
          <a:latin typeface="Calibri" pitchFamily="34" charset="0"/>
        </a:defRPr>
      </a:lvl5pPr>
      <a:lvl6pPr marL="457200" algn="ctr" rtl="0" fontAlgn="base">
        <a:spcBef>
          <a:spcPct val="0"/>
        </a:spcBef>
        <a:spcAft>
          <a:spcPct val="0"/>
        </a:spcAft>
        <a:defRPr sz="4400" b="1">
          <a:solidFill>
            <a:srgbClr val="C00000"/>
          </a:solidFill>
          <a:latin typeface="Calibri" pitchFamily="34" charset="0"/>
        </a:defRPr>
      </a:lvl6pPr>
      <a:lvl7pPr marL="914400" algn="ctr" rtl="0" fontAlgn="base">
        <a:spcBef>
          <a:spcPct val="0"/>
        </a:spcBef>
        <a:spcAft>
          <a:spcPct val="0"/>
        </a:spcAft>
        <a:defRPr sz="4400" b="1">
          <a:solidFill>
            <a:srgbClr val="C00000"/>
          </a:solidFill>
          <a:latin typeface="Calibri" pitchFamily="34" charset="0"/>
        </a:defRPr>
      </a:lvl7pPr>
      <a:lvl8pPr marL="1371600" algn="ctr" rtl="0" fontAlgn="base">
        <a:spcBef>
          <a:spcPct val="0"/>
        </a:spcBef>
        <a:spcAft>
          <a:spcPct val="0"/>
        </a:spcAft>
        <a:defRPr sz="4400" b="1">
          <a:solidFill>
            <a:srgbClr val="C00000"/>
          </a:solidFill>
          <a:latin typeface="Calibri" pitchFamily="34" charset="0"/>
        </a:defRPr>
      </a:lvl8pPr>
      <a:lvl9pPr marL="1828800" algn="ctr" rtl="0" fontAlgn="base">
        <a:spcBef>
          <a:spcPct val="0"/>
        </a:spcBef>
        <a:spcAft>
          <a:spcPct val="0"/>
        </a:spcAft>
        <a:defRPr sz="4400" b="1">
          <a:solidFill>
            <a:srgbClr val="C00000"/>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hr-HR"/>
              <a:t>Kliknite da biste uredili stil naslova matrice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7/9/2025</a:t>
            </a:fld>
            <a:endParaRPr lang="en-US" dirty="0"/>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2183451335"/>
      </p:ext>
    </p:extLst>
  </p:cSld>
  <p:clrMap bg1="lt1" tx1="dk1" bg2="lt2" tx2="dk2" accent1="accent1" accent2="accent2" accent3="accent3" accent4="accent4" accent5="accent5" accent6="accent6" hlink="hlink" folHlink="folHlink"/>
  <p:sldLayoutIdLst>
    <p:sldLayoutId id="2147489719" r:id="rId1"/>
    <p:sldLayoutId id="2147489720" r:id="rId2"/>
    <p:sldLayoutId id="2147489721" r:id="rId3"/>
    <p:sldLayoutId id="2147489722" r:id="rId4"/>
    <p:sldLayoutId id="2147489723" r:id="rId5"/>
    <p:sldLayoutId id="2147489724" r:id="rId6"/>
    <p:sldLayoutId id="2147489725" r:id="rId7"/>
    <p:sldLayoutId id="2147489726" r:id="rId8"/>
    <p:sldLayoutId id="2147489727" r:id="rId9"/>
    <p:sldLayoutId id="2147489728" r:id="rId10"/>
    <p:sldLayoutId id="2147489729" r:id="rId11"/>
    <p:sldLayoutId id="2147489730" r:id="rId12"/>
    <p:sldLayoutId id="2147489731" r:id="rId13"/>
    <p:sldLayoutId id="2147489732" r:id="rId14"/>
    <p:sldLayoutId id="2147489733" r:id="rId15"/>
    <p:sldLayoutId id="2147489734" r:id="rId16"/>
    <p:sldLayoutId id="2147489735" r:id="rId17"/>
    <p:sldLayoutId id="2147489736" r:id="rId18"/>
  </p:sldLayoutIdLst>
  <p:hf sldNum="0"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6" descr="AZOO3.jpg"/>
          <p:cNvPicPr>
            <a:picLocks noChangeAspect="1"/>
          </p:cNvPicPr>
          <p:nvPr/>
        </p:nvPicPr>
        <p:blipFill>
          <a:blip r:embed="rId15" cstate="print"/>
          <a:srcRect/>
          <a:stretch>
            <a:fillRect/>
          </a:stretch>
        </p:blipFill>
        <p:spPr bwMode="auto">
          <a:xfrm>
            <a:off x="31750" y="0"/>
            <a:ext cx="9080500" cy="6858000"/>
          </a:xfrm>
          <a:prstGeom prst="rect">
            <a:avLst/>
          </a:prstGeom>
          <a:noFill/>
          <a:ln w="9525">
            <a:noFill/>
            <a:miter lim="800000"/>
            <a:headEnd/>
            <a:tailEnd/>
          </a:ln>
        </p:spPr>
      </p:pic>
      <p:sp>
        <p:nvSpPr>
          <p:cNvPr id="3075" name="Title Placeholder 1"/>
          <p:cNvSpPr>
            <a:spLocks noGrp="1"/>
          </p:cNvSpPr>
          <p:nvPr>
            <p:ph type="title"/>
          </p:nvPr>
        </p:nvSpPr>
        <p:spPr bwMode="auto">
          <a:xfrm>
            <a:off x="142875" y="5214938"/>
            <a:ext cx="44291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r-HR"/>
              <a:t>Hvala!</a:t>
            </a:r>
          </a:p>
        </p:txBody>
      </p:sp>
      <p:sp>
        <p:nvSpPr>
          <p:cNvPr id="8" name="Rounded Rectangle 7"/>
          <p:cNvSpPr/>
          <p:nvPr/>
        </p:nvSpPr>
        <p:spPr>
          <a:xfrm>
            <a:off x="0" y="6643686"/>
            <a:ext cx="6286512" cy="214314"/>
          </a:xfrm>
          <a:prstGeom prst="roundRect">
            <a:avLst/>
          </a:prstGeom>
          <a:gradFill flip="none" rotWithShape="1">
            <a:gsLst>
              <a:gs pos="100000">
                <a:srgbClr val="C00000">
                  <a:shade val="30000"/>
                  <a:satMod val="115000"/>
                  <a:alpha val="0"/>
                </a:srgbClr>
              </a:gs>
              <a:gs pos="50000">
                <a:srgbClr val="C00000">
                  <a:shade val="67500"/>
                  <a:satMod val="115000"/>
                </a:srgbClr>
              </a:gs>
              <a:gs pos="100000">
                <a:srgbClr val="C00000">
                  <a:shade val="100000"/>
                  <a:satMod val="115000"/>
                </a:srgbClr>
              </a:gs>
            </a:gsLst>
            <a:lin ang="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hr-HR" sz="1800" b="0"/>
          </a:p>
        </p:txBody>
      </p:sp>
    </p:spTree>
  </p:cSld>
  <p:clrMap bg1="lt1" tx1="dk1" bg2="lt2" tx2="dk2" accent1="accent1" accent2="accent2" accent3="accent3" accent4="accent4" accent5="accent5" accent6="accent6" hlink="hlink" folHlink="folHlink"/>
  <p:sldLayoutIdLst>
    <p:sldLayoutId id="2147489482" r:id="rId1"/>
    <p:sldLayoutId id="2147489483" r:id="rId2"/>
    <p:sldLayoutId id="2147489484" r:id="rId3"/>
    <p:sldLayoutId id="2147489485" r:id="rId4"/>
    <p:sldLayoutId id="2147489486" r:id="rId5"/>
    <p:sldLayoutId id="2147489487" r:id="rId6"/>
    <p:sldLayoutId id="2147489488" r:id="rId7"/>
    <p:sldLayoutId id="2147489489" r:id="rId8"/>
    <p:sldLayoutId id="2147489490" r:id="rId9"/>
    <p:sldLayoutId id="2147489491" r:id="rId10"/>
    <p:sldLayoutId id="2147489492" r:id="rId11"/>
    <p:sldLayoutId id="2147489715" r:id="rId12"/>
    <p:sldLayoutId id="2147489716" r:id="rId13"/>
  </p:sldLayoutIdLst>
  <p:hf sldNum="0" hdr="0" ftr="0" dt="0"/>
  <p:txStyles>
    <p:titleStyle>
      <a:lvl1pPr algn="ctr" rtl="0" eaLnBrk="0" fontAlgn="base" hangingPunct="0">
        <a:spcBef>
          <a:spcPct val="0"/>
        </a:spcBef>
        <a:spcAft>
          <a:spcPct val="0"/>
        </a:spcAft>
        <a:defRPr sz="4400" b="1">
          <a:solidFill>
            <a:srgbClr val="C00000"/>
          </a:solidFill>
          <a:latin typeface="+mj-lt"/>
          <a:ea typeface="+mj-ea"/>
          <a:cs typeface="+mj-cs"/>
        </a:defRPr>
      </a:lvl1pPr>
      <a:lvl2pPr algn="ctr" rtl="0" eaLnBrk="0" fontAlgn="base" hangingPunct="0">
        <a:spcBef>
          <a:spcPct val="0"/>
        </a:spcBef>
        <a:spcAft>
          <a:spcPct val="0"/>
        </a:spcAft>
        <a:defRPr sz="4400" b="1">
          <a:solidFill>
            <a:srgbClr val="C00000"/>
          </a:solidFill>
          <a:latin typeface="Calibri" pitchFamily="34" charset="0"/>
        </a:defRPr>
      </a:lvl2pPr>
      <a:lvl3pPr algn="ctr" rtl="0" eaLnBrk="0" fontAlgn="base" hangingPunct="0">
        <a:spcBef>
          <a:spcPct val="0"/>
        </a:spcBef>
        <a:spcAft>
          <a:spcPct val="0"/>
        </a:spcAft>
        <a:defRPr sz="4400" b="1">
          <a:solidFill>
            <a:srgbClr val="C00000"/>
          </a:solidFill>
          <a:latin typeface="Calibri" pitchFamily="34" charset="0"/>
        </a:defRPr>
      </a:lvl3pPr>
      <a:lvl4pPr algn="ctr" rtl="0" eaLnBrk="0" fontAlgn="base" hangingPunct="0">
        <a:spcBef>
          <a:spcPct val="0"/>
        </a:spcBef>
        <a:spcAft>
          <a:spcPct val="0"/>
        </a:spcAft>
        <a:defRPr sz="4400" b="1">
          <a:solidFill>
            <a:srgbClr val="C00000"/>
          </a:solidFill>
          <a:latin typeface="Calibri" pitchFamily="34" charset="0"/>
        </a:defRPr>
      </a:lvl4pPr>
      <a:lvl5pPr algn="ctr" rtl="0" eaLnBrk="0" fontAlgn="base" hangingPunct="0">
        <a:spcBef>
          <a:spcPct val="0"/>
        </a:spcBef>
        <a:spcAft>
          <a:spcPct val="0"/>
        </a:spcAft>
        <a:defRPr sz="4400" b="1">
          <a:solidFill>
            <a:srgbClr val="C00000"/>
          </a:solidFill>
          <a:latin typeface="Calibri" pitchFamily="34" charset="0"/>
        </a:defRPr>
      </a:lvl5pPr>
      <a:lvl6pPr marL="457200" algn="ctr" rtl="0" fontAlgn="base">
        <a:spcBef>
          <a:spcPct val="0"/>
        </a:spcBef>
        <a:spcAft>
          <a:spcPct val="0"/>
        </a:spcAft>
        <a:defRPr sz="4400" b="1">
          <a:solidFill>
            <a:srgbClr val="C00000"/>
          </a:solidFill>
          <a:latin typeface="Calibri" pitchFamily="34" charset="0"/>
        </a:defRPr>
      </a:lvl6pPr>
      <a:lvl7pPr marL="914400" algn="ctr" rtl="0" fontAlgn="base">
        <a:spcBef>
          <a:spcPct val="0"/>
        </a:spcBef>
        <a:spcAft>
          <a:spcPct val="0"/>
        </a:spcAft>
        <a:defRPr sz="4400" b="1">
          <a:solidFill>
            <a:srgbClr val="C00000"/>
          </a:solidFill>
          <a:latin typeface="Calibri" pitchFamily="34" charset="0"/>
        </a:defRPr>
      </a:lvl7pPr>
      <a:lvl8pPr marL="1371600" algn="ctr" rtl="0" fontAlgn="base">
        <a:spcBef>
          <a:spcPct val="0"/>
        </a:spcBef>
        <a:spcAft>
          <a:spcPct val="0"/>
        </a:spcAft>
        <a:defRPr sz="4400" b="1">
          <a:solidFill>
            <a:srgbClr val="C00000"/>
          </a:solidFill>
          <a:latin typeface="Calibri" pitchFamily="34" charset="0"/>
        </a:defRPr>
      </a:lvl8pPr>
      <a:lvl9pPr marL="1828800" algn="ctr" rtl="0" fontAlgn="base">
        <a:spcBef>
          <a:spcPct val="0"/>
        </a:spcBef>
        <a:spcAft>
          <a:spcPct val="0"/>
        </a:spcAft>
        <a:defRPr sz="4400" b="1">
          <a:solidFill>
            <a:srgbClr val="C00000"/>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6" descr="AZOO2.jpg"/>
          <p:cNvPicPr>
            <a:picLocks noChangeAspect="1"/>
          </p:cNvPicPr>
          <p:nvPr/>
        </p:nvPicPr>
        <p:blipFill>
          <a:blip r:embed="rId14" cstate="print"/>
          <a:srcRect/>
          <a:stretch>
            <a:fillRect/>
          </a:stretch>
        </p:blipFill>
        <p:spPr bwMode="auto">
          <a:xfrm>
            <a:off x="7143750" y="0"/>
            <a:ext cx="2000250" cy="1866900"/>
          </a:xfrm>
          <a:prstGeom prst="rect">
            <a:avLst/>
          </a:prstGeom>
          <a:noFill/>
          <a:ln w="9525">
            <a:noFill/>
            <a:miter lim="800000"/>
            <a:headEnd/>
            <a:tailEnd/>
          </a:ln>
        </p:spPr>
      </p:pic>
      <p:sp>
        <p:nvSpPr>
          <p:cNvPr id="8" name="Rounded Rectangle 7"/>
          <p:cNvSpPr/>
          <p:nvPr/>
        </p:nvSpPr>
        <p:spPr>
          <a:xfrm>
            <a:off x="0" y="1214422"/>
            <a:ext cx="7358082" cy="214314"/>
          </a:xfrm>
          <a:prstGeom prst="roundRect">
            <a:avLst/>
          </a:prstGeom>
          <a:gradFill flip="none" rotWithShape="1">
            <a:gsLst>
              <a:gs pos="100000">
                <a:srgbClr val="C00000">
                  <a:shade val="30000"/>
                  <a:satMod val="115000"/>
                  <a:alpha val="0"/>
                </a:srgbClr>
              </a:gs>
              <a:gs pos="50000">
                <a:srgbClr val="C00000">
                  <a:shade val="67500"/>
                  <a:satMod val="115000"/>
                </a:srgbClr>
              </a:gs>
              <a:gs pos="100000">
                <a:srgbClr val="C00000">
                  <a:shade val="100000"/>
                  <a:satMod val="115000"/>
                </a:srgbClr>
              </a:gs>
            </a:gsLst>
            <a:lin ang="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hr-HR" sz="1800" b="0"/>
          </a:p>
        </p:txBody>
      </p:sp>
      <p:sp>
        <p:nvSpPr>
          <p:cNvPr id="4102" name="Title Placeholder 1"/>
          <p:cNvSpPr>
            <a:spLocks noGrp="1"/>
          </p:cNvSpPr>
          <p:nvPr>
            <p:ph type="title"/>
          </p:nvPr>
        </p:nvSpPr>
        <p:spPr bwMode="auto">
          <a:xfrm>
            <a:off x="142875" y="71438"/>
            <a:ext cx="72866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Kliknite da biste uredili stil naslova matrice</a:t>
            </a:r>
            <a:endParaRPr lang="hr-HR"/>
          </a:p>
        </p:txBody>
      </p:sp>
      <p:sp>
        <p:nvSpPr>
          <p:cNvPr id="4103" name="Text Placeholder 2"/>
          <p:cNvSpPr>
            <a:spLocks noGrp="1"/>
          </p:cNvSpPr>
          <p:nvPr>
            <p:ph type="body" idx="1"/>
          </p:nvPr>
        </p:nvSpPr>
        <p:spPr bwMode="auto">
          <a:xfrm>
            <a:off x="457200" y="1785938"/>
            <a:ext cx="8229600" cy="4857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Kliknite da biste uredili stilove teksta matrice</a:t>
            </a:r>
          </a:p>
          <a:p>
            <a:pPr lvl="1"/>
            <a:r>
              <a:rPr lang="en-US"/>
              <a:t>Druga razina</a:t>
            </a:r>
          </a:p>
          <a:p>
            <a:pPr lvl="2"/>
            <a:r>
              <a:rPr lang="en-US"/>
              <a:t>Treća razina</a:t>
            </a:r>
          </a:p>
          <a:p>
            <a:pPr lvl="3"/>
            <a:r>
              <a:rPr lang="en-US"/>
              <a:t>Četvrta razina</a:t>
            </a:r>
          </a:p>
          <a:p>
            <a:pPr lvl="4"/>
            <a:r>
              <a:rPr lang="en-US"/>
              <a:t>Peta razina</a:t>
            </a:r>
            <a:endParaRPr lang="hr-HR"/>
          </a:p>
        </p:txBody>
      </p:sp>
      <p:sp>
        <p:nvSpPr>
          <p:cNvPr id="6" name="Date Placeholder 3"/>
          <p:cNvSpPr>
            <a:spLocks noGrp="1"/>
          </p:cNvSpPr>
          <p:nvPr>
            <p:ph type="dt" sz="half" idx="2"/>
          </p:nvPr>
        </p:nvSpPr>
        <p:spPr>
          <a:xfrm>
            <a:off x="457200" y="6356350"/>
            <a:ext cx="2133600" cy="365125"/>
          </a:xfrm>
          <a:prstGeom prst="rect">
            <a:avLst/>
          </a:prstGeom>
        </p:spPr>
        <p:txBody>
          <a:bodyPr/>
          <a:lstStyle>
            <a:lvl1pPr fontAlgn="auto">
              <a:spcBef>
                <a:spcPts val="0"/>
              </a:spcBef>
              <a:spcAft>
                <a:spcPts val="0"/>
              </a:spcAft>
              <a:defRPr sz="1800" b="0">
                <a:latin typeface="+mn-lt"/>
                <a:cs typeface="+mn-cs"/>
              </a:defRPr>
            </a:lvl1pPr>
          </a:lstStyle>
          <a:p>
            <a:pPr>
              <a:defRPr/>
            </a:pPr>
            <a:fld id="{60C6B55C-AAC2-40FA-81DC-06928ECC13BF}" type="datetime9">
              <a:rPr lang="hr-HR" smtClean="0"/>
              <a:pPr>
                <a:defRPr/>
              </a:pPr>
              <a:t>9.7.2025. 7:56:24</a:t>
            </a:fld>
            <a:endParaRPr lang="hr-HR"/>
          </a:p>
        </p:txBody>
      </p:sp>
      <p:sp>
        <p:nvSpPr>
          <p:cNvPr id="9" name="Footer Placeholder 4"/>
          <p:cNvSpPr>
            <a:spLocks noGrp="1"/>
          </p:cNvSpPr>
          <p:nvPr>
            <p:ph type="ftr" sz="quarter" idx="3"/>
          </p:nvPr>
        </p:nvSpPr>
        <p:spPr>
          <a:xfrm>
            <a:off x="3124200" y="6356350"/>
            <a:ext cx="2895600" cy="365125"/>
          </a:xfrm>
          <a:prstGeom prst="rect">
            <a:avLst/>
          </a:prstGeom>
        </p:spPr>
        <p:txBody>
          <a:bodyPr/>
          <a:lstStyle>
            <a:lvl1pPr fontAlgn="auto">
              <a:spcBef>
                <a:spcPts val="0"/>
              </a:spcBef>
              <a:spcAft>
                <a:spcPts val="0"/>
              </a:spcAft>
              <a:defRPr sz="1800" b="0">
                <a:latin typeface="+mn-lt"/>
                <a:cs typeface="+mn-cs"/>
              </a:defRPr>
            </a:lvl1pPr>
          </a:lstStyle>
          <a:p>
            <a:pPr>
              <a:defRPr/>
            </a:pPr>
            <a:endParaRPr lang="hr-HR"/>
          </a:p>
        </p:txBody>
      </p:sp>
      <p:sp>
        <p:nvSpPr>
          <p:cNvPr id="10" name="Slide Number Placeholder 5"/>
          <p:cNvSpPr>
            <a:spLocks noGrp="1"/>
          </p:cNvSpPr>
          <p:nvPr>
            <p:ph type="sldNum" sz="quarter" idx="4"/>
          </p:nvPr>
        </p:nvSpPr>
        <p:spPr>
          <a:xfrm>
            <a:off x="6553200" y="6356350"/>
            <a:ext cx="2133600" cy="365125"/>
          </a:xfrm>
          <a:prstGeom prst="rect">
            <a:avLst/>
          </a:prstGeom>
        </p:spPr>
        <p:txBody>
          <a:bodyPr/>
          <a:lstStyle>
            <a:lvl1pPr fontAlgn="auto">
              <a:spcBef>
                <a:spcPts val="0"/>
              </a:spcBef>
              <a:spcAft>
                <a:spcPts val="0"/>
              </a:spcAft>
              <a:defRPr sz="1800" b="0">
                <a:latin typeface="+mn-lt"/>
                <a:cs typeface="+mn-cs"/>
              </a:defRPr>
            </a:lvl1pPr>
          </a:lstStyle>
          <a:p>
            <a:pPr>
              <a:defRPr/>
            </a:pPr>
            <a:fld id="{BF306F8E-67BA-44C8-9E6E-3416F7238988}" type="slidenum">
              <a:rPr lang="hr-HR"/>
              <a:pPr>
                <a:defRPr/>
              </a:pPr>
              <a:t>‹#›</a:t>
            </a:fld>
            <a:endParaRPr lang="hr-HR"/>
          </a:p>
        </p:txBody>
      </p:sp>
    </p:spTree>
  </p:cSld>
  <p:clrMap bg1="lt1" tx1="dk1" bg2="lt2" tx2="dk2" accent1="accent1" accent2="accent2" accent3="accent3" accent4="accent4" accent5="accent5" accent6="accent6" hlink="hlink" folHlink="folHlink"/>
  <p:sldLayoutIdLst>
    <p:sldLayoutId id="2147489493" r:id="rId1"/>
    <p:sldLayoutId id="2147489494" r:id="rId2"/>
    <p:sldLayoutId id="2147489495" r:id="rId3"/>
    <p:sldLayoutId id="2147489496" r:id="rId4"/>
    <p:sldLayoutId id="2147489497" r:id="rId5"/>
    <p:sldLayoutId id="2147489498" r:id="rId6"/>
    <p:sldLayoutId id="2147489499" r:id="rId7"/>
    <p:sldLayoutId id="2147489500" r:id="rId8"/>
    <p:sldLayoutId id="2147489501" r:id="rId9"/>
    <p:sldLayoutId id="2147489502" r:id="rId10"/>
    <p:sldLayoutId id="2147489503" r:id="rId11"/>
    <p:sldLayoutId id="2147489717" r:id="rId12"/>
  </p:sldLayoutIdLst>
  <p:hf sldNum="0" hdr="0" ftr="0" dt="0"/>
  <p:txStyles>
    <p:titleStyle>
      <a:lvl1pPr algn="l" rtl="0" eaLnBrk="0" fontAlgn="base" hangingPunct="0">
        <a:spcBef>
          <a:spcPct val="0"/>
        </a:spcBef>
        <a:spcAft>
          <a:spcPct val="0"/>
        </a:spcAft>
        <a:defRPr sz="3200" b="1">
          <a:solidFill>
            <a:srgbClr val="C00000"/>
          </a:solidFill>
          <a:latin typeface="+mj-lt"/>
          <a:ea typeface="+mj-ea"/>
          <a:cs typeface="+mj-cs"/>
        </a:defRPr>
      </a:lvl1pPr>
      <a:lvl2pPr algn="l" rtl="0" eaLnBrk="0" fontAlgn="base" hangingPunct="0">
        <a:spcBef>
          <a:spcPct val="0"/>
        </a:spcBef>
        <a:spcAft>
          <a:spcPct val="0"/>
        </a:spcAft>
        <a:defRPr sz="3200" b="1">
          <a:solidFill>
            <a:srgbClr val="C00000"/>
          </a:solidFill>
          <a:latin typeface="Calibri" pitchFamily="34" charset="0"/>
        </a:defRPr>
      </a:lvl2pPr>
      <a:lvl3pPr algn="l" rtl="0" eaLnBrk="0" fontAlgn="base" hangingPunct="0">
        <a:spcBef>
          <a:spcPct val="0"/>
        </a:spcBef>
        <a:spcAft>
          <a:spcPct val="0"/>
        </a:spcAft>
        <a:defRPr sz="3200" b="1">
          <a:solidFill>
            <a:srgbClr val="C00000"/>
          </a:solidFill>
          <a:latin typeface="Calibri" pitchFamily="34" charset="0"/>
        </a:defRPr>
      </a:lvl3pPr>
      <a:lvl4pPr algn="l" rtl="0" eaLnBrk="0" fontAlgn="base" hangingPunct="0">
        <a:spcBef>
          <a:spcPct val="0"/>
        </a:spcBef>
        <a:spcAft>
          <a:spcPct val="0"/>
        </a:spcAft>
        <a:defRPr sz="3200" b="1">
          <a:solidFill>
            <a:srgbClr val="C00000"/>
          </a:solidFill>
          <a:latin typeface="Calibri" pitchFamily="34" charset="0"/>
        </a:defRPr>
      </a:lvl4pPr>
      <a:lvl5pPr algn="l" rtl="0" eaLnBrk="0" fontAlgn="base" hangingPunct="0">
        <a:spcBef>
          <a:spcPct val="0"/>
        </a:spcBef>
        <a:spcAft>
          <a:spcPct val="0"/>
        </a:spcAft>
        <a:defRPr sz="3200" b="1">
          <a:solidFill>
            <a:srgbClr val="C00000"/>
          </a:solidFill>
          <a:latin typeface="Calibri" pitchFamily="34" charset="0"/>
        </a:defRPr>
      </a:lvl5pPr>
      <a:lvl6pPr marL="457200" algn="l" rtl="0" fontAlgn="base">
        <a:spcBef>
          <a:spcPct val="0"/>
        </a:spcBef>
        <a:spcAft>
          <a:spcPct val="0"/>
        </a:spcAft>
        <a:defRPr sz="3200" b="1">
          <a:solidFill>
            <a:srgbClr val="C00000"/>
          </a:solidFill>
          <a:latin typeface="Calibri" pitchFamily="34" charset="0"/>
        </a:defRPr>
      </a:lvl6pPr>
      <a:lvl7pPr marL="914400" algn="l" rtl="0" fontAlgn="base">
        <a:spcBef>
          <a:spcPct val="0"/>
        </a:spcBef>
        <a:spcAft>
          <a:spcPct val="0"/>
        </a:spcAft>
        <a:defRPr sz="3200" b="1">
          <a:solidFill>
            <a:srgbClr val="C00000"/>
          </a:solidFill>
          <a:latin typeface="Calibri" pitchFamily="34" charset="0"/>
        </a:defRPr>
      </a:lvl7pPr>
      <a:lvl8pPr marL="1371600" algn="l" rtl="0" fontAlgn="base">
        <a:spcBef>
          <a:spcPct val="0"/>
        </a:spcBef>
        <a:spcAft>
          <a:spcPct val="0"/>
        </a:spcAft>
        <a:defRPr sz="3200" b="1">
          <a:solidFill>
            <a:srgbClr val="C00000"/>
          </a:solidFill>
          <a:latin typeface="Calibri" pitchFamily="34" charset="0"/>
        </a:defRPr>
      </a:lvl8pPr>
      <a:lvl9pPr marL="1828800" algn="l" rtl="0" fontAlgn="base">
        <a:spcBef>
          <a:spcPct val="0"/>
        </a:spcBef>
        <a:spcAft>
          <a:spcPct val="0"/>
        </a:spcAft>
        <a:defRPr sz="3200" b="1">
          <a:solidFill>
            <a:srgbClr val="C00000"/>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6" descr="AZOO2.jpg"/>
          <p:cNvPicPr>
            <a:picLocks noChangeAspect="1"/>
          </p:cNvPicPr>
          <p:nvPr/>
        </p:nvPicPr>
        <p:blipFill>
          <a:blip r:embed="rId13" cstate="print"/>
          <a:srcRect/>
          <a:stretch>
            <a:fillRect/>
          </a:stretch>
        </p:blipFill>
        <p:spPr bwMode="auto">
          <a:xfrm>
            <a:off x="7143750" y="0"/>
            <a:ext cx="2000250" cy="1866900"/>
          </a:xfrm>
          <a:prstGeom prst="rect">
            <a:avLst/>
          </a:prstGeom>
          <a:noFill/>
          <a:ln w="9525">
            <a:noFill/>
            <a:miter lim="800000"/>
            <a:headEnd/>
            <a:tailEnd/>
          </a:ln>
        </p:spPr>
      </p:pic>
      <p:sp>
        <p:nvSpPr>
          <p:cNvPr id="8" name="Rounded Rectangle 7"/>
          <p:cNvSpPr/>
          <p:nvPr/>
        </p:nvSpPr>
        <p:spPr>
          <a:xfrm>
            <a:off x="0" y="1214422"/>
            <a:ext cx="7358082" cy="214314"/>
          </a:xfrm>
          <a:prstGeom prst="roundRect">
            <a:avLst/>
          </a:prstGeom>
          <a:gradFill flip="none" rotWithShape="1">
            <a:gsLst>
              <a:gs pos="100000">
                <a:srgbClr val="C00000">
                  <a:shade val="30000"/>
                  <a:satMod val="115000"/>
                  <a:alpha val="0"/>
                </a:srgbClr>
              </a:gs>
              <a:gs pos="50000">
                <a:srgbClr val="C00000">
                  <a:shade val="67500"/>
                  <a:satMod val="115000"/>
                </a:srgbClr>
              </a:gs>
              <a:gs pos="100000">
                <a:srgbClr val="C00000">
                  <a:shade val="100000"/>
                  <a:satMod val="115000"/>
                </a:srgbClr>
              </a:gs>
            </a:gsLst>
            <a:lin ang="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hr-HR" sz="1800" b="0"/>
          </a:p>
        </p:txBody>
      </p:sp>
      <p:sp>
        <p:nvSpPr>
          <p:cNvPr id="5126" name="Title Placeholder 1"/>
          <p:cNvSpPr>
            <a:spLocks noGrp="1"/>
          </p:cNvSpPr>
          <p:nvPr>
            <p:ph type="title"/>
          </p:nvPr>
        </p:nvSpPr>
        <p:spPr bwMode="auto">
          <a:xfrm>
            <a:off x="142875" y="71438"/>
            <a:ext cx="72866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Kliknite da biste uredili stil naslova matrice</a:t>
            </a:r>
            <a:endParaRPr lang="hr-HR"/>
          </a:p>
        </p:txBody>
      </p:sp>
      <p:sp>
        <p:nvSpPr>
          <p:cNvPr id="5127" name="Text Placeholder 2"/>
          <p:cNvSpPr>
            <a:spLocks noGrp="1"/>
          </p:cNvSpPr>
          <p:nvPr>
            <p:ph type="body" idx="1"/>
          </p:nvPr>
        </p:nvSpPr>
        <p:spPr bwMode="auto">
          <a:xfrm>
            <a:off x="457200" y="1785938"/>
            <a:ext cx="8229600" cy="4857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Kliknite da biste uredili stilove teksta matrice</a:t>
            </a:r>
          </a:p>
          <a:p>
            <a:pPr lvl="1"/>
            <a:r>
              <a:rPr lang="en-US"/>
              <a:t>Druga razina</a:t>
            </a:r>
          </a:p>
          <a:p>
            <a:pPr lvl="2"/>
            <a:r>
              <a:rPr lang="en-US"/>
              <a:t>Treća razina</a:t>
            </a:r>
          </a:p>
          <a:p>
            <a:pPr lvl="3"/>
            <a:r>
              <a:rPr lang="en-US"/>
              <a:t>Četvrta razina</a:t>
            </a:r>
          </a:p>
          <a:p>
            <a:pPr lvl="4"/>
            <a:r>
              <a:rPr lang="en-US"/>
              <a:t>Peta razina</a:t>
            </a:r>
            <a:endParaRPr lang="hr-HR"/>
          </a:p>
        </p:txBody>
      </p:sp>
      <p:sp>
        <p:nvSpPr>
          <p:cNvPr id="6" name="Date Placeholder 3"/>
          <p:cNvSpPr>
            <a:spLocks noGrp="1"/>
          </p:cNvSpPr>
          <p:nvPr>
            <p:ph type="dt" sz="half" idx="2"/>
          </p:nvPr>
        </p:nvSpPr>
        <p:spPr>
          <a:xfrm>
            <a:off x="457200" y="6356350"/>
            <a:ext cx="2133600" cy="365125"/>
          </a:xfrm>
          <a:prstGeom prst="rect">
            <a:avLst/>
          </a:prstGeom>
        </p:spPr>
        <p:txBody>
          <a:bodyPr/>
          <a:lstStyle>
            <a:lvl1pPr fontAlgn="auto">
              <a:spcBef>
                <a:spcPts val="0"/>
              </a:spcBef>
              <a:spcAft>
                <a:spcPts val="0"/>
              </a:spcAft>
              <a:defRPr sz="1800" b="0">
                <a:latin typeface="+mn-lt"/>
                <a:cs typeface="+mn-cs"/>
              </a:defRPr>
            </a:lvl1pPr>
          </a:lstStyle>
          <a:p>
            <a:pPr>
              <a:defRPr/>
            </a:pPr>
            <a:fld id="{B1D46C0D-A694-4D12-A24A-2AFF32422942}" type="datetime9">
              <a:rPr lang="hr-HR" smtClean="0"/>
              <a:pPr>
                <a:defRPr/>
              </a:pPr>
              <a:t>9.7.2025. 7:56:24</a:t>
            </a:fld>
            <a:endParaRPr lang="hr-HR"/>
          </a:p>
        </p:txBody>
      </p:sp>
      <p:sp>
        <p:nvSpPr>
          <p:cNvPr id="9" name="Footer Placeholder 4"/>
          <p:cNvSpPr>
            <a:spLocks noGrp="1"/>
          </p:cNvSpPr>
          <p:nvPr>
            <p:ph type="ftr" sz="quarter" idx="3"/>
          </p:nvPr>
        </p:nvSpPr>
        <p:spPr>
          <a:xfrm>
            <a:off x="3124200" y="6356350"/>
            <a:ext cx="2895600" cy="365125"/>
          </a:xfrm>
          <a:prstGeom prst="rect">
            <a:avLst/>
          </a:prstGeom>
        </p:spPr>
        <p:txBody>
          <a:bodyPr/>
          <a:lstStyle>
            <a:lvl1pPr fontAlgn="auto">
              <a:spcBef>
                <a:spcPts val="0"/>
              </a:spcBef>
              <a:spcAft>
                <a:spcPts val="0"/>
              </a:spcAft>
              <a:defRPr sz="1800" b="0">
                <a:latin typeface="+mn-lt"/>
                <a:cs typeface="+mn-cs"/>
              </a:defRPr>
            </a:lvl1pPr>
          </a:lstStyle>
          <a:p>
            <a:pPr>
              <a:defRPr/>
            </a:pPr>
            <a:endParaRPr lang="hr-HR"/>
          </a:p>
        </p:txBody>
      </p:sp>
      <p:sp>
        <p:nvSpPr>
          <p:cNvPr id="10" name="Slide Number Placeholder 5"/>
          <p:cNvSpPr>
            <a:spLocks noGrp="1"/>
          </p:cNvSpPr>
          <p:nvPr>
            <p:ph type="sldNum" sz="quarter" idx="4"/>
          </p:nvPr>
        </p:nvSpPr>
        <p:spPr>
          <a:xfrm>
            <a:off x="6553200" y="6356350"/>
            <a:ext cx="2133600" cy="365125"/>
          </a:xfrm>
          <a:prstGeom prst="rect">
            <a:avLst/>
          </a:prstGeom>
        </p:spPr>
        <p:txBody>
          <a:bodyPr/>
          <a:lstStyle>
            <a:lvl1pPr fontAlgn="auto">
              <a:spcBef>
                <a:spcPts val="0"/>
              </a:spcBef>
              <a:spcAft>
                <a:spcPts val="0"/>
              </a:spcAft>
              <a:defRPr sz="1800" b="0">
                <a:latin typeface="+mn-lt"/>
                <a:cs typeface="+mn-cs"/>
              </a:defRPr>
            </a:lvl1pPr>
          </a:lstStyle>
          <a:p>
            <a:pPr>
              <a:defRPr/>
            </a:pPr>
            <a:fld id="{E55F53E4-BCE2-4C9E-92B2-230D8AE55F83}" type="slidenum">
              <a:rPr lang="hr-HR"/>
              <a:pPr>
                <a:defRPr/>
              </a:pPr>
              <a:t>‹#›</a:t>
            </a:fld>
            <a:endParaRPr lang="hr-HR"/>
          </a:p>
        </p:txBody>
      </p:sp>
    </p:spTree>
  </p:cSld>
  <p:clrMap bg1="lt1" tx1="dk1" bg2="lt2" tx2="dk2" accent1="accent1" accent2="accent2" accent3="accent3" accent4="accent4" accent5="accent5" accent6="accent6" hlink="hlink" folHlink="folHlink"/>
  <p:sldLayoutIdLst>
    <p:sldLayoutId id="2147489504" r:id="rId1"/>
    <p:sldLayoutId id="2147489505" r:id="rId2"/>
    <p:sldLayoutId id="2147489506" r:id="rId3"/>
    <p:sldLayoutId id="2147489507" r:id="rId4"/>
    <p:sldLayoutId id="2147489508" r:id="rId5"/>
    <p:sldLayoutId id="2147489509" r:id="rId6"/>
    <p:sldLayoutId id="2147489510" r:id="rId7"/>
    <p:sldLayoutId id="2147489511" r:id="rId8"/>
    <p:sldLayoutId id="2147489512" r:id="rId9"/>
    <p:sldLayoutId id="2147489513" r:id="rId10"/>
    <p:sldLayoutId id="2147489514" r:id="rId11"/>
  </p:sldLayoutIdLst>
  <p:hf sldNum="0" hdr="0" ftr="0" dt="0"/>
  <p:txStyles>
    <p:titleStyle>
      <a:lvl1pPr algn="l" rtl="0" eaLnBrk="0" fontAlgn="base" hangingPunct="0">
        <a:spcBef>
          <a:spcPct val="0"/>
        </a:spcBef>
        <a:spcAft>
          <a:spcPct val="0"/>
        </a:spcAft>
        <a:defRPr sz="3200" b="1">
          <a:solidFill>
            <a:srgbClr val="C00000"/>
          </a:solidFill>
          <a:latin typeface="+mj-lt"/>
          <a:ea typeface="+mj-ea"/>
          <a:cs typeface="+mj-cs"/>
        </a:defRPr>
      </a:lvl1pPr>
      <a:lvl2pPr algn="l" rtl="0" eaLnBrk="0" fontAlgn="base" hangingPunct="0">
        <a:spcBef>
          <a:spcPct val="0"/>
        </a:spcBef>
        <a:spcAft>
          <a:spcPct val="0"/>
        </a:spcAft>
        <a:defRPr sz="3200" b="1">
          <a:solidFill>
            <a:srgbClr val="C00000"/>
          </a:solidFill>
          <a:latin typeface="Calibri" pitchFamily="34" charset="0"/>
        </a:defRPr>
      </a:lvl2pPr>
      <a:lvl3pPr algn="l" rtl="0" eaLnBrk="0" fontAlgn="base" hangingPunct="0">
        <a:spcBef>
          <a:spcPct val="0"/>
        </a:spcBef>
        <a:spcAft>
          <a:spcPct val="0"/>
        </a:spcAft>
        <a:defRPr sz="3200" b="1">
          <a:solidFill>
            <a:srgbClr val="C00000"/>
          </a:solidFill>
          <a:latin typeface="Calibri" pitchFamily="34" charset="0"/>
        </a:defRPr>
      </a:lvl3pPr>
      <a:lvl4pPr algn="l" rtl="0" eaLnBrk="0" fontAlgn="base" hangingPunct="0">
        <a:spcBef>
          <a:spcPct val="0"/>
        </a:spcBef>
        <a:spcAft>
          <a:spcPct val="0"/>
        </a:spcAft>
        <a:defRPr sz="3200" b="1">
          <a:solidFill>
            <a:srgbClr val="C00000"/>
          </a:solidFill>
          <a:latin typeface="Calibri" pitchFamily="34" charset="0"/>
        </a:defRPr>
      </a:lvl4pPr>
      <a:lvl5pPr algn="l" rtl="0" eaLnBrk="0" fontAlgn="base" hangingPunct="0">
        <a:spcBef>
          <a:spcPct val="0"/>
        </a:spcBef>
        <a:spcAft>
          <a:spcPct val="0"/>
        </a:spcAft>
        <a:defRPr sz="3200" b="1">
          <a:solidFill>
            <a:srgbClr val="C00000"/>
          </a:solidFill>
          <a:latin typeface="Calibri" pitchFamily="34" charset="0"/>
        </a:defRPr>
      </a:lvl5pPr>
      <a:lvl6pPr marL="457200" algn="l" rtl="0" fontAlgn="base">
        <a:spcBef>
          <a:spcPct val="0"/>
        </a:spcBef>
        <a:spcAft>
          <a:spcPct val="0"/>
        </a:spcAft>
        <a:defRPr sz="3200" b="1">
          <a:solidFill>
            <a:srgbClr val="C00000"/>
          </a:solidFill>
          <a:latin typeface="Calibri" pitchFamily="34" charset="0"/>
        </a:defRPr>
      </a:lvl6pPr>
      <a:lvl7pPr marL="914400" algn="l" rtl="0" fontAlgn="base">
        <a:spcBef>
          <a:spcPct val="0"/>
        </a:spcBef>
        <a:spcAft>
          <a:spcPct val="0"/>
        </a:spcAft>
        <a:defRPr sz="3200" b="1">
          <a:solidFill>
            <a:srgbClr val="C00000"/>
          </a:solidFill>
          <a:latin typeface="Calibri" pitchFamily="34" charset="0"/>
        </a:defRPr>
      </a:lvl7pPr>
      <a:lvl8pPr marL="1371600" algn="l" rtl="0" fontAlgn="base">
        <a:spcBef>
          <a:spcPct val="0"/>
        </a:spcBef>
        <a:spcAft>
          <a:spcPct val="0"/>
        </a:spcAft>
        <a:defRPr sz="3200" b="1">
          <a:solidFill>
            <a:srgbClr val="C00000"/>
          </a:solidFill>
          <a:latin typeface="Calibri" pitchFamily="34" charset="0"/>
        </a:defRPr>
      </a:lvl8pPr>
      <a:lvl9pPr marL="1828800" algn="l" rtl="0" fontAlgn="base">
        <a:spcBef>
          <a:spcPct val="0"/>
        </a:spcBef>
        <a:spcAft>
          <a:spcPct val="0"/>
        </a:spcAft>
        <a:defRPr sz="3200" b="1">
          <a:solidFill>
            <a:srgbClr val="C00000"/>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6" descr="AZOO2.jpg"/>
          <p:cNvPicPr>
            <a:picLocks noChangeAspect="1"/>
          </p:cNvPicPr>
          <p:nvPr/>
        </p:nvPicPr>
        <p:blipFill>
          <a:blip r:embed="rId13" cstate="print"/>
          <a:srcRect/>
          <a:stretch>
            <a:fillRect/>
          </a:stretch>
        </p:blipFill>
        <p:spPr bwMode="auto">
          <a:xfrm>
            <a:off x="7143750" y="0"/>
            <a:ext cx="2000250" cy="1866900"/>
          </a:xfrm>
          <a:prstGeom prst="rect">
            <a:avLst/>
          </a:prstGeom>
          <a:noFill/>
          <a:ln w="9525">
            <a:noFill/>
            <a:miter lim="800000"/>
            <a:headEnd/>
            <a:tailEnd/>
          </a:ln>
        </p:spPr>
      </p:pic>
      <p:sp>
        <p:nvSpPr>
          <p:cNvPr id="8" name="Rounded Rectangle 7"/>
          <p:cNvSpPr/>
          <p:nvPr/>
        </p:nvSpPr>
        <p:spPr>
          <a:xfrm>
            <a:off x="0" y="1214422"/>
            <a:ext cx="7358082" cy="214314"/>
          </a:xfrm>
          <a:prstGeom prst="roundRect">
            <a:avLst/>
          </a:prstGeom>
          <a:gradFill flip="none" rotWithShape="1">
            <a:gsLst>
              <a:gs pos="100000">
                <a:srgbClr val="C00000">
                  <a:shade val="30000"/>
                  <a:satMod val="115000"/>
                  <a:alpha val="0"/>
                </a:srgbClr>
              </a:gs>
              <a:gs pos="50000">
                <a:srgbClr val="C00000">
                  <a:shade val="67500"/>
                  <a:satMod val="115000"/>
                </a:srgbClr>
              </a:gs>
              <a:gs pos="100000">
                <a:srgbClr val="C00000">
                  <a:shade val="100000"/>
                  <a:satMod val="115000"/>
                </a:srgbClr>
              </a:gs>
            </a:gsLst>
            <a:lin ang="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hr-HR" sz="1800" b="0"/>
          </a:p>
        </p:txBody>
      </p:sp>
      <p:sp>
        <p:nvSpPr>
          <p:cNvPr id="6150" name="Title Placeholder 1"/>
          <p:cNvSpPr>
            <a:spLocks noGrp="1"/>
          </p:cNvSpPr>
          <p:nvPr>
            <p:ph type="title"/>
          </p:nvPr>
        </p:nvSpPr>
        <p:spPr bwMode="auto">
          <a:xfrm>
            <a:off x="142875" y="71438"/>
            <a:ext cx="72866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Kliknite da biste uredili stil naslova matrice</a:t>
            </a:r>
            <a:endParaRPr lang="hr-HR"/>
          </a:p>
        </p:txBody>
      </p:sp>
      <p:sp>
        <p:nvSpPr>
          <p:cNvPr id="6151" name="Text Placeholder 2"/>
          <p:cNvSpPr>
            <a:spLocks noGrp="1"/>
          </p:cNvSpPr>
          <p:nvPr>
            <p:ph type="body" idx="1"/>
          </p:nvPr>
        </p:nvSpPr>
        <p:spPr bwMode="auto">
          <a:xfrm>
            <a:off x="457200" y="1785938"/>
            <a:ext cx="8229600" cy="4857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Kliknite da biste uredili stilove teksta matrice</a:t>
            </a:r>
          </a:p>
          <a:p>
            <a:pPr lvl="1"/>
            <a:r>
              <a:rPr lang="en-US"/>
              <a:t>Druga razina</a:t>
            </a:r>
          </a:p>
          <a:p>
            <a:pPr lvl="2"/>
            <a:r>
              <a:rPr lang="en-US"/>
              <a:t>Treća razina</a:t>
            </a:r>
          </a:p>
          <a:p>
            <a:pPr lvl="3"/>
            <a:r>
              <a:rPr lang="en-US"/>
              <a:t>Četvrta razina</a:t>
            </a:r>
          </a:p>
          <a:p>
            <a:pPr lvl="4"/>
            <a:r>
              <a:rPr lang="en-US"/>
              <a:t>Peta razina</a:t>
            </a:r>
            <a:endParaRPr lang="hr-HR"/>
          </a:p>
        </p:txBody>
      </p:sp>
      <p:sp>
        <p:nvSpPr>
          <p:cNvPr id="6" name="Date Placeholder 4"/>
          <p:cNvSpPr>
            <a:spLocks noGrp="1"/>
          </p:cNvSpPr>
          <p:nvPr>
            <p:ph type="dt" sz="half" idx="2"/>
          </p:nvPr>
        </p:nvSpPr>
        <p:spPr>
          <a:xfrm>
            <a:off x="457200" y="6356350"/>
            <a:ext cx="2133600" cy="365125"/>
          </a:xfrm>
          <a:prstGeom prst="rect">
            <a:avLst/>
          </a:prstGeom>
        </p:spPr>
        <p:txBody>
          <a:bodyPr/>
          <a:lstStyle>
            <a:lvl1pPr fontAlgn="auto">
              <a:spcBef>
                <a:spcPts val="0"/>
              </a:spcBef>
              <a:spcAft>
                <a:spcPts val="0"/>
              </a:spcAft>
              <a:defRPr sz="1800" b="0">
                <a:latin typeface="+mn-lt"/>
                <a:cs typeface="+mn-cs"/>
              </a:defRPr>
            </a:lvl1pPr>
          </a:lstStyle>
          <a:p>
            <a:pPr>
              <a:defRPr/>
            </a:pPr>
            <a:fld id="{5EEF42D1-C82F-417C-84E2-E7020E3A49F0}" type="datetime9">
              <a:rPr lang="hr-HR" smtClean="0"/>
              <a:pPr>
                <a:defRPr/>
              </a:pPr>
              <a:t>9.7.2025. 7:56:24</a:t>
            </a:fld>
            <a:endParaRPr lang="hr-HR"/>
          </a:p>
        </p:txBody>
      </p:sp>
      <p:sp>
        <p:nvSpPr>
          <p:cNvPr id="9" name="Footer Placeholder 5"/>
          <p:cNvSpPr>
            <a:spLocks noGrp="1"/>
          </p:cNvSpPr>
          <p:nvPr>
            <p:ph type="ftr" sz="quarter" idx="3"/>
          </p:nvPr>
        </p:nvSpPr>
        <p:spPr>
          <a:xfrm>
            <a:off x="3124200" y="6356350"/>
            <a:ext cx="2895600" cy="365125"/>
          </a:xfrm>
          <a:prstGeom prst="rect">
            <a:avLst/>
          </a:prstGeom>
        </p:spPr>
        <p:txBody>
          <a:bodyPr/>
          <a:lstStyle>
            <a:lvl1pPr fontAlgn="auto">
              <a:spcBef>
                <a:spcPts val="0"/>
              </a:spcBef>
              <a:spcAft>
                <a:spcPts val="0"/>
              </a:spcAft>
              <a:defRPr sz="1800" b="0">
                <a:latin typeface="+mn-lt"/>
                <a:cs typeface="+mn-cs"/>
              </a:defRPr>
            </a:lvl1pPr>
          </a:lstStyle>
          <a:p>
            <a:pPr>
              <a:defRPr/>
            </a:pPr>
            <a:endParaRPr lang="hr-HR"/>
          </a:p>
        </p:txBody>
      </p:sp>
      <p:sp>
        <p:nvSpPr>
          <p:cNvPr id="10" name="Slide Number Placeholder 6"/>
          <p:cNvSpPr>
            <a:spLocks noGrp="1"/>
          </p:cNvSpPr>
          <p:nvPr>
            <p:ph type="sldNum" sz="quarter" idx="4"/>
          </p:nvPr>
        </p:nvSpPr>
        <p:spPr>
          <a:xfrm>
            <a:off x="6553200" y="6356350"/>
            <a:ext cx="2133600" cy="365125"/>
          </a:xfrm>
          <a:prstGeom prst="rect">
            <a:avLst/>
          </a:prstGeom>
        </p:spPr>
        <p:txBody>
          <a:bodyPr/>
          <a:lstStyle>
            <a:lvl1pPr fontAlgn="auto">
              <a:spcBef>
                <a:spcPts val="0"/>
              </a:spcBef>
              <a:spcAft>
                <a:spcPts val="0"/>
              </a:spcAft>
              <a:defRPr sz="1800" b="0">
                <a:latin typeface="+mn-lt"/>
                <a:cs typeface="+mn-cs"/>
              </a:defRPr>
            </a:lvl1pPr>
          </a:lstStyle>
          <a:p>
            <a:pPr>
              <a:defRPr/>
            </a:pPr>
            <a:fld id="{59479C31-36B2-4813-B029-422A31A95D7F}" type="slidenum">
              <a:rPr lang="hr-HR"/>
              <a:pPr>
                <a:defRPr/>
              </a:pPr>
              <a:t>‹#›</a:t>
            </a:fld>
            <a:endParaRPr lang="hr-HR"/>
          </a:p>
        </p:txBody>
      </p:sp>
    </p:spTree>
  </p:cSld>
  <p:clrMap bg1="lt1" tx1="dk1" bg2="lt2" tx2="dk2" accent1="accent1" accent2="accent2" accent3="accent3" accent4="accent4" accent5="accent5" accent6="accent6" hlink="hlink" folHlink="folHlink"/>
  <p:sldLayoutIdLst>
    <p:sldLayoutId id="2147489515" r:id="rId1"/>
    <p:sldLayoutId id="2147489516" r:id="rId2"/>
    <p:sldLayoutId id="2147489517" r:id="rId3"/>
    <p:sldLayoutId id="2147489518" r:id="rId4"/>
    <p:sldLayoutId id="2147489519" r:id="rId5"/>
    <p:sldLayoutId id="2147489520" r:id="rId6"/>
    <p:sldLayoutId id="2147489521" r:id="rId7"/>
    <p:sldLayoutId id="2147489522" r:id="rId8"/>
    <p:sldLayoutId id="2147489523" r:id="rId9"/>
    <p:sldLayoutId id="2147489524" r:id="rId10"/>
    <p:sldLayoutId id="2147489525" r:id="rId11"/>
  </p:sldLayoutIdLst>
  <p:hf sldNum="0" hdr="0" ftr="0" dt="0"/>
  <p:txStyles>
    <p:titleStyle>
      <a:lvl1pPr algn="l" rtl="0" eaLnBrk="0" fontAlgn="base" hangingPunct="0">
        <a:spcBef>
          <a:spcPct val="0"/>
        </a:spcBef>
        <a:spcAft>
          <a:spcPct val="0"/>
        </a:spcAft>
        <a:defRPr sz="3200" b="1">
          <a:solidFill>
            <a:srgbClr val="C00000"/>
          </a:solidFill>
          <a:latin typeface="+mj-lt"/>
          <a:ea typeface="+mj-ea"/>
          <a:cs typeface="+mj-cs"/>
        </a:defRPr>
      </a:lvl1pPr>
      <a:lvl2pPr algn="l" rtl="0" eaLnBrk="0" fontAlgn="base" hangingPunct="0">
        <a:spcBef>
          <a:spcPct val="0"/>
        </a:spcBef>
        <a:spcAft>
          <a:spcPct val="0"/>
        </a:spcAft>
        <a:defRPr sz="3200" b="1">
          <a:solidFill>
            <a:srgbClr val="C00000"/>
          </a:solidFill>
          <a:latin typeface="Calibri" pitchFamily="34" charset="0"/>
        </a:defRPr>
      </a:lvl2pPr>
      <a:lvl3pPr algn="l" rtl="0" eaLnBrk="0" fontAlgn="base" hangingPunct="0">
        <a:spcBef>
          <a:spcPct val="0"/>
        </a:spcBef>
        <a:spcAft>
          <a:spcPct val="0"/>
        </a:spcAft>
        <a:defRPr sz="3200" b="1">
          <a:solidFill>
            <a:srgbClr val="C00000"/>
          </a:solidFill>
          <a:latin typeface="Calibri" pitchFamily="34" charset="0"/>
        </a:defRPr>
      </a:lvl3pPr>
      <a:lvl4pPr algn="l" rtl="0" eaLnBrk="0" fontAlgn="base" hangingPunct="0">
        <a:spcBef>
          <a:spcPct val="0"/>
        </a:spcBef>
        <a:spcAft>
          <a:spcPct val="0"/>
        </a:spcAft>
        <a:defRPr sz="3200" b="1">
          <a:solidFill>
            <a:srgbClr val="C00000"/>
          </a:solidFill>
          <a:latin typeface="Calibri" pitchFamily="34" charset="0"/>
        </a:defRPr>
      </a:lvl4pPr>
      <a:lvl5pPr algn="l" rtl="0" eaLnBrk="0" fontAlgn="base" hangingPunct="0">
        <a:spcBef>
          <a:spcPct val="0"/>
        </a:spcBef>
        <a:spcAft>
          <a:spcPct val="0"/>
        </a:spcAft>
        <a:defRPr sz="3200" b="1">
          <a:solidFill>
            <a:srgbClr val="C00000"/>
          </a:solidFill>
          <a:latin typeface="Calibri" pitchFamily="34" charset="0"/>
        </a:defRPr>
      </a:lvl5pPr>
      <a:lvl6pPr marL="457200" algn="l" rtl="0" fontAlgn="base">
        <a:spcBef>
          <a:spcPct val="0"/>
        </a:spcBef>
        <a:spcAft>
          <a:spcPct val="0"/>
        </a:spcAft>
        <a:defRPr sz="3200" b="1">
          <a:solidFill>
            <a:srgbClr val="C00000"/>
          </a:solidFill>
          <a:latin typeface="Calibri" pitchFamily="34" charset="0"/>
        </a:defRPr>
      </a:lvl6pPr>
      <a:lvl7pPr marL="914400" algn="l" rtl="0" fontAlgn="base">
        <a:spcBef>
          <a:spcPct val="0"/>
        </a:spcBef>
        <a:spcAft>
          <a:spcPct val="0"/>
        </a:spcAft>
        <a:defRPr sz="3200" b="1">
          <a:solidFill>
            <a:srgbClr val="C00000"/>
          </a:solidFill>
          <a:latin typeface="Calibri" pitchFamily="34" charset="0"/>
        </a:defRPr>
      </a:lvl7pPr>
      <a:lvl8pPr marL="1371600" algn="l" rtl="0" fontAlgn="base">
        <a:spcBef>
          <a:spcPct val="0"/>
        </a:spcBef>
        <a:spcAft>
          <a:spcPct val="0"/>
        </a:spcAft>
        <a:defRPr sz="3200" b="1">
          <a:solidFill>
            <a:srgbClr val="C00000"/>
          </a:solidFill>
          <a:latin typeface="Calibri" pitchFamily="34" charset="0"/>
        </a:defRPr>
      </a:lvl8pPr>
      <a:lvl9pPr marL="1828800" algn="l" rtl="0" fontAlgn="base">
        <a:spcBef>
          <a:spcPct val="0"/>
        </a:spcBef>
        <a:spcAft>
          <a:spcPct val="0"/>
        </a:spcAft>
        <a:defRPr sz="3200" b="1">
          <a:solidFill>
            <a:srgbClr val="C00000"/>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6" descr="AZOO2.jpg"/>
          <p:cNvPicPr>
            <a:picLocks noChangeAspect="1"/>
          </p:cNvPicPr>
          <p:nvPr/>
        </p:nvPicPr>
        <p:blipFill>
          <a:blip r:embed="rId13" cstate="print"/>
          <a:srcRect/>
          <a:stretch>
            <a:fillRect/>
          </a:stretch>
        </p:blipFill>
        <p:spPr bwMode="auto">
          <a:xfrm>
            <a:off x="7143750" y="0"/>
            <a:ext cx="2000250" cy="1866900"/>
          </a:xfrm>
          <a:prstGeom prst="rect">
            <a:avLst/>
          </a:prstGeom>
          <a:noFill/>
          <a:ln w="9525">
            <a:noFill/>
            <a:miter lim="800000"/>
            <a:headEnd/>
            <a:tailEnd/>
          </a:ln>
        </p:spPr>
      </p:pic>
      <p:sp>
        <p:nvSpPr>
          <p:cNvPr id="8" name="Rounded Rectangle 7"/>
          <p:cNvSpPr/>
          <p:nvPr/>
        </p:nvSpPr>
        <p:spPr>
          <a:xfrm>
            <a:off x="0" y="1214422"/>
            <a:ext cx="7358082" cy="214314"/>
          </a:xfrm>
          <a:prstGeom prst="roundRect">
            <a:avLst/>
          </a:prstGeom>
          <a:gradFill flip="none" rotWithShape="1">
            <a:gsLst>
              <a:gs pos="100000">
                <a:srgbClr val="C00000">
                  <a:shade val="30000"/>
                  <a:satMod val="115000"/>
                  <a:alpha val="0"/>
                </a:srgbClr>
              </a:gs>
              <a:gs pos="50000">
                <a:srgbClr val="C00000">
                  <a:shade val="67500"/>
                  <a:satMod val="115000"/>
                </a:srgbClr>
              </a:gs>
              <a:gs pos="100000">
                <a:srgbClr val="C00000">
                  <a:shade val="100000"/>
                  <a:satMod val="115000"/>
                </a:srgbClr>
              </a:gs>
            </a:gsLst>
            <a:lin ang="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hr-HR" sz="1800" b="0"/>
          </a:p>
        </p:txBody>
      </p:sp>
      <p:sp>
        <p:nvSpPr>
          <p:cNvPr id="7174" name="Title Placeholder 1"/>
          <p:cNvSpPr>
            <a:spLocks noGrp="1"/>
          </p:cNvSpPr>
          <p:nvPr>
            <p:ph type="title"/>
          </p:nvPr>
        </p:nvSpPr>
        <p:spPr bwMode="auto">
          <a:xfrm>
            <a:off x="142875" y="71438"/>
            <a:ext cx="72866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Kliknite da biste uredili stil naslova matrice</a:t>
            </a:r>
            <a:endParaRPr lang="hr-HR"/>
          </a:p>
        </p:txBody>
      </p:sp>
      <p:sp>
        <p:nvSpPr>
          <p:cNvPr id="7175" name="Text Placeholder 2"/>
          <p:cNvSpPr>
            <a:spLocks noGrp="1"/>
          </p:cNvSpPr>
          <p:nvPr>
            <p:ph type="body" idx="1"/>
          </p:nvPr>
        </p:nvSpPr>
        <p:spPr bwMode="auto">
          <a:xfrm>
            <a:off x="457200" y="1785938"/>
            <a:ext cx="8229600" cy="4857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Kliknite da biste uredili stilove teksta matrice</a:t>
            </a:r>
          </a:p>
          <a:p>
            <a:pPr lvl="1"/>
            <a:r>
              <a:rPr lang="en-US"/>
              <a:t>Druga razina</a:t>
            </a:r>
          </a:p>
          <a:p>
            <a:pPr lvl="2"/>
            <a:r>
              <a:rPr lang="en-US"/>
              <a:t>Treća razina</a:t>
            </a:r>
          </a:p>
          <a:p>
            <a:pPr lvl="3"/>
            <a:r>
              <a:rPr lang="en-US"/>
              <a:t>Četvrta razina</a:t>
            </a:r>
          </a:p>
          <a:p>
            <a:pPr lvl="4"/>
            <a:r>
              <a:rPr lang="en-US"/>
              <a:t>Peta razina</a:t>
            </a:r>
            <a:endParaRPr lang="hr-HR"/>
          </a:p>
        </p:txBody>
      </p:sp>
      <p:sp>
        <p:nvSpPr>
          <p:cNvPr id="6" name="Date Placeholder 6"/>
          <p:cNvSpPr>
            <a:spLocks noGrp="1"/>
          </p:cNvSpPr>
          <p:nvPr>
            <p:ph type="dt" sz="half" idx="2"/>
          </p:nvPr>
        </p:nvSpPr>
        <p:spPr>
          <a:xfrm>
            <a:off x="457200" y="6356350"/>
            <a:ext cx="2133600" cy="365125"/>
          </a:xfrm>
          <a:prstGeom prst="rect">
            <a:avLst/>
          </a:prstGeom>
        </p:spPr>
        <p:txBody>
          <a:bodyPr/>
          <a:lstStyle>
            <a:lvl1pPr fontAlgn="auto">
              <a:spcBef>
                <a:spcPts val="0"/>
              </a:spcBef>
              <a:spcAft>
                <a:spcPts val="0"/>
              </a:spcAft>
              <a:defRPr sz="1800" b="0">
                <a:latin typeface="+mn-lt"/>
                <a:cs typeface="+mn-cs"/>
              </a:defRPr>
            </a:lvl1pPr>
          </a:lstStyle>
          <a:p>
            <a:pPr>
              <a:defRPr/>
            </a:pPr>
            <a:fld id="{EF66CCA9-FD92-44C3-B138-B3720ACBD943}" type="datetime9">
              <a:rPr lang="hr-HR" smtClean="0"/>
              <a:pPr>
                <a:defRPr/>
              </a:pPr>
              <a:t>9.7.2025. 7:56:24</a:t>
            </a:fld>
            <a:endParaRPr lang="hr-HR"/>
          </a:p>
        </p:txBody>
      </p:sp>
      <p:sp>
        <p:nvSpPr>
          <p:cNvPr id="9" name="Footer Placeholder 7"/>
          <p:cNvSpPr>
            <a:spLocks noGrp="1"/>
          </p:cNvSpPr>
          <p:nvPr>
            <p:ph type="ftr" sz="quarter" idx="3"/>
          </p:nvPr>
        </p:nvSpPr>
        <p:spPr>
          <a:xfrm>
            <a:off x="3124200" y="6356350"/>
            <a:ext cx="2895600" cy="365125"/>
          </a:xfrm>
          <a:prstGeom prst="rect">
            <a:avLst/>
          </a:prstGeom>
        </p:spPr>
        <p:txBody>
          <a:bodyPr/>
          <a:lstStyle>
            <a:lvl1pPr fontAlgn="auto">
              <a:spcBef>
                <a:spcPts val="0"/>
              </a:spcBef>
              <a:spcAft>
                <a:spcPts val="0"/>
              </a:spcAft>
              <a:defRPr sz="1800" b="0">
                <a:latin typeface="+mn-lt"/>
                <a:cs typeface="+mn-cs"/>
              </a:defRPr>
            </a:lvl1pPr>
          </a:lstStyle>
          <a:p>
            <a:pPr>
              <a:defRPr/>
            </a:pPr>
            <a:endParaRPr lang="hr-HR"/>
          </a:p>
        </p:txBody>
      </p:sp>
      <p:sp>
        <p:nvSpPr>
          <p:cNvPr id="10" name="Slide Number Placeholder 8"/>
          <p:cNvSpPr>
            <a:spLocks noGrp="1"/>
          </p:cNvSpPr>
          <p:nvPr>
            <p:ph type="sldNum" sz="quarter" idx="4"/>
          </p:nvPr>
        </p:nvSpPr>
        <p:spPr>
          <a:xfrm>
            <a:off x="6553200" y="6356350"/>
            <a:ext cx="2133600" cy="365125"/>
          </a:xfrm>
          <a:prstGeom prst="rect">
            <a:avLst/>
          </a:prstGeom>
        </p:spPr>
        <p:txBody>
          <a:bodyPr/>
          <a:lstStyle>
            <a:lvl1pPr fontAlgn="auto">
              <a:spcBef>
                <a:spcPts val="0"/>
              </a:spcBef>
              <a:spcAft>
                <a:spcPts val="0"/>
              </a:spcAft>
              <a:defRPr sz="1800" b="0">
                <a:latin typeface="+mn-lt"/>
                <a:cs typeface="+mn-cs"/>
              </a:defRPr>
            </a:lvl1pPr>
          </a:lstStyle>
          <a:p>
            <a:pPr>
              <a:defRPr/>
            </a:pPr>
            <a:fld id="{DF5CD719-774A-4842-B6C4-0AE67B31B792}" type="slidenum">
              <a:rPr lang="hr-HR"/>
              <a:pPr>
                <a:defRPr/>
              </a:pPr>
              <a:t>‹#›</a:t>
            </a:fld>
            <a:endParaRPr lang="hr-HR"/>
          </a:p>
        </p:txBody>
      </p:sp>
    </p:spTree>
  </p:cSld>
  <p:clrMap bg1="lt1" tx1="dk1" bg2="lt2" tx2="dk2" accent1="accent1" accent2="accent2" accent3="accent3" accent4="accent4" accent5="accent5" accent6="accent6" hlink="hlink" folHlink="folHlink"/>
  <p:sldLayoutIdLst>
    <p:sldLayoutId id="2147489526" r:id="rId1"/>
    <p:sldLayoutId id="2147489527" r:id="rId2"/>
    <p:sldLayoutId id="2147489528" r:id="rId3"/>
    <p:sldLayoutId id="2147489529" r:id="rId4"/>
    <p:sldLayoutId id="2147489530" r:id="rId5"/>
    <p:sldLayoutId id="2147489531" r:id="rId6"/>
    <p:sldLayoutId id="2147489532" r:id="rId7"/>
    <p:sldLayoutId id="2147489533" r:id="rId8"/>
    <p:sldLayoutId id="2147489534" r:id="rId9"/>
    <p:sldLayoutId id="2147489535" r:id="rId10"/>
    <p:sldLayoutId id="2147489536" r:id="rId11"/>
  </p:sldLayoutIdLst>
  <p:hf sldNum="0" hdr="0" ftr="0" dt="0"/>
  <p:txStyles>
    <p:titleStyle>
      <a:lvl1pPr algn="l" rtl="0" eaLnBrk="0" fontAlgn="base" hangingPunct="0">
        <a:spcBef>
          <a:spcPct val="0"/>
        </a:spcBef>
        <a:spcAft>
          <a:spcPct val="0"/>
        </a:spcAft>
        <a:defRPr sz="3200" b="1">
          <a:solidFill>
            <a:srgbClr val="C00000"/>
          </a:solidFill>
          <a:latin typeface="+mj-lt"/>
          <a:ea typeface="+mj-ea"/>
          <a:cs typeface="+mj-cs"/>
        </a:defRPr>
      </a:lvl1pPr>
      <a:lvl2pPr algn="l" rtl="0" eaLnBrk="0" fontAlgn="base" hangingPunct="0">
        <a:spcBef>
          <a:spcPct val="0"/>
        </a:spcBef>
        <a:spcAft>
          <a:spcPct val="0"/>
        </a:spcAft>
        <a:defRPr sz="3200" b="1">
          <a:solidFill>
            <a:srgbClr val="C00000"/>
          </a:solidFill>
          <a:latin typeface="Calibri" pitchFamily="34" charset="0"/>
        </a:defRPr>
      </a:lvl2pPr>
      <a:lvl3pPr algn="l" rtl="0" eaLnBrk="0" fontAlgn="base" hangingPunct="0">
        <a:spcBef>
          <a:spcPct val="0"/>
        </a:spcBef>
        <a:spcAft>
          <a:spcPct val="0"/>
        </a:spcAft>
        <a:defRPr sz="3200" b="1">
          <a:solidFill>
            <a:srgbClr val="C00000"/>
          </a:solidFill>
          <a:latin typeface="Calibri" pitchFamily="34" charset="0"/>
        </a:defRPr>
      </a:lvl3pPr>
      <a:lvl4pPr algn="l" rtl="0" eaLnBrk="0" fontAlgn="base" hangingPunct="0">
        <a:spcBef>
          <a:spcPct val="0"/>
        </a:spcBef>
        <a:spcAft>
          <a:spcPct val="0"/>
        </a:spcAft>
        <a:defRPr sz="3200" b="1">
          <a:solidFill>
            <a:srgbClr val="C00000"/>
          </a:solidFill>
          <a:latin typeface="Calibri" pitchFamily="34" charset="0"/>
        </a:defRPr>
      </a:lvl4pPr>
      <a:lvl5pPr algn="l" rtl="0" eaLnBrk="0" fontAlgn="base" hangingPunct="0">
        <a:spcBef>
          <a:spcPct val="0"/>
        </a:spcBef>
        <a:spcAft>
          <a:spcPct val="0"/>
        </a:spcAft>
        <a:defRPr sz="3200" b="1">
          <a:solidFill>
            <a:srgbClr val="C00000"/>
          </a:solidFill>
          <a:latin typeface="Calibri" pitchFamily="34" charset="0"/>
        </a:defRPr>
      </a:lvl5pPr>
      <a:lvl6pPr marL="457200" algn="l" rtl="0" fontAlgn="base">
        <a:spcBef>
          <a:spcPct val="0"/>
        </a:spcBef>
        <a:spcAft>
          <a:spcPct val="0"/>
        </a:spcAft>
        <a:defRPr sz="3200" b="1">
          <a:solidFill>
            <a:srgbClr val="C00000"/>
          </a:solidFill>
          <a:latin typeface="Calibri" pitchFamily="34" charset="0"/>
        </a:defRPr>
      </a:lvl6pPr>
      <a:lvl7pPr marL="914400" algn="l" rtl="0" fontAlgn="base">
        <a:spcBef>
          <a:spcPct val="0"/>
        </a:spcBef>
        <a:spcAft>
          <a:spcPct val="0"/>
        </a:spcAft>
        <a:defRPr sz="3200" b="1">
          <a:solidFill>
            <a:srgbClr val="C00000"/>
          </a:solidFill>
          <a:latin typeface="Calibri" pitchFamily="34" charset="0"/>
        </a:defRPr>
      </a:lvl7pPr>
      <a:lvl8pPr marL="1371600" algn="l" rtl="0" fontAlgn="base">
        <a:spcBef>
          <a:spcPct val="0"/>
        </a:spcBef>
        <a:spcAft>
          <a:spcPct val="0"/>
        </a:spcAft>
        <a:defRPr sz="3200" b="1">
          <a:solidFill>
            <a:srgbClr val="C00000"/>
          </a:solidFill>
          <a:latin typeface="Calibri" pitchFamily="34" charset="0"/>
        </a:defRPr>
      </a:lvl8pPr>
      <a:lvl9pPr marL="1828800" algn="l" rtl="0" fontAlgn="base">
        <a:spcBef>
          <a:spcPct val="0"/>
        </a:spcBef>
        <a:spcAft>
          <a:spcPct val="0"/>
        </a:spcAft>
        <a:defRPr sz="3200" b="1">
          <a:solidFill>
            <a:srgbClr val="C00000"/>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6" descr="AZOO2.jpg"/>
          <p:cNvPicPr>
            <a:picLocks noChangeAspect="1"/>
          </p:cNvPicPr>
          <p:nvPr/>
        </p:nvPicPr>
        <p:blipFill>
          <a:blip r:embed="rId13" cstate="print"/>
          <a:srcRect/>
          <a:stretch>
            <a:fillRect/>
          </a:stretch>
        </p:blipFill>
        <p:spPr bwMode="auto">
          <a:xfrm>
            <a:off x="7143750" y="0"/>
            <a:ext cx="2000250" cy="1866900"/>
          </a:xfrm>
          <a:prstGeom prst="rect">
            <a:avLst/>
          </a:prstGeom>
          <a:noFill/>
          <a:ln w="9525">
            <a:noFill/>
            <a:miter lim="800000"/>
            <a:headEnd/>
            <a:tailEnd/>
          </a:ln>
        </p:spPr>
      </p:pic>
      <p:sp>
        <p:nvSpPr>
          <p:cNvPr id="8" name="Rounded Rectangle 7"/>
          <p:cNvSpPr/>
          <p:nvPr/>
        </p:nvSpPr>
        <p:spPr>
          <a:xfrm>
            <a:off x="0" y="1214422"/>
            <a:ext cx="7358082" cy="214314"/>
          </a:xfrm>
          <a:prstGeom prst="roundRect">
            <a:avLst/>
          </a:prstGeom>
          <a:gradFill flip="none" rotWithShape="1">
            <a:gsLst>
              <a:gs pos="100000">
                <a:srgbClr val="C00000">
                  <a:shade val="30000"/>
                  <a:satMod val="115000"/>
                  <a:alpha val="0"/>
                </a:srgbClr>
              </a:gs>
              <a:gs pos="50000">
                <a:srgbClr val="C00000">
                  <a:shade val="67500"/>
                  <a:satMod val="115000"/>
                </a:srgbClr>
              </a:gs>
              <a:gs pos="100000">
                <a:srgbClr val="C00000">
                  <a:shade val="100000"/>
                  <a:satMod val="115000"/>
                </a:srgbClr>
              </a:gs>
            </a:gsLst>
            <a:lin ang="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hr-HR" sz="1800" b="0"/>
          </a:p>
        </p:txBody>
      </p:sp>
      <p:sp>
        <p:nvSpPr>
          <p:cNvPr id="8198" name="Title Placeholder 1"/>
          <p:cNvSpPr>
            <a:spLocks noGrp="1"/>
          </p:cNvSpPr>
          <p:nvPr>
            <p:ph type="title"/>
          </p:nvPr>
        </p:nvSpPr>
        <p:spPr bwMode="auto">
          <a:xfrm>
            <a:off x="142875" y="71438"/>
            <a:ext cx="72866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Kliknite da biste uredili stil naslova matrice</a:t>
            </a:r>
            <a:endParaRPr lang="hr-HR"/>
          </a:p>
        </p:txBody>
      </p:sp>
      <p:sp>
        <p:nvSpPr>
          <p:cNvPr id="8199" name="Text Placeholder 2"/>
          <p:cNvSpPr>
            <a:spLocks noGrp="1"/>
          </p:cNvSpPr>
          <p:nvPr>
            <p:ph type="body" idx="1"/>
          </p:nvPr>
        </p:nvSpPr>
        <p:spPr bwMode="auto">
          <a:xfrm>
            <a:off x="457200" y="1785938"/>
            <a:ext cx="8229600" cy="4857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Kliknite da biste uredili stilove teksta matrice</a:t>
            </a:r>
          </a:p>
          <a:p>
            <a:pPr lvl="1"/>
            <a:r>
              <a:rPr lang="en-US"/>
              <a:t>Druga razina</a:t>
            </a:r>
          </a:p>
          <a:p>
            <a:pPr lvl="2"/>
            <a:r>
              <a:rPr lang="en-US"/>
              <a:t>Treća razina</a:t>
            </a:r>
          </a:p>
          <a:p>
            <a:pPr lvl="3"/>
            <a:r>
              <a:rPr lang="en-US"/>
              <a:t>Četvrta razina</a:t>
            </a:r>
          </a:p>
          <a:p>
            <a:pPr lvl="4"/>
            <a:r>
              <a:rPr lang="en-US"/>
              <a:t>Peta razina</a:t>
            </a:r>
            <a:endParaRPr lang="hr-HR"/>
          </a:p>
        </p:txBody>
      </p:sp>
      <p:sp>
        <p:nvSpPr>
          <p:cNvPr id="6" name="Date Placeholder 2"/>
          <p:cNvSpPr>
            <a:spLocks noGrp="1"/>
          </p:cNvSpPr>
          <p:nvPr>
            <p:ph type="dt" sz="half" idx="2"/>
          </p:nvPr>
        </p:nvSpPr>
        <p:spPr>
          <a:xfrm>
            <a:off x="457200" y="6356350"/>
            <a:ext cx="2133600" cy="365125"/>
          </a:xfrm>
          <a:prstGeom prst="rect">
            <a:avLst/>
          </a:prstGeom>
        </p:spPr>
        <p:txBody>
          <a:bodyPr/>
          <a:lstStyle>
            <a:lvl1pPr fontAlgn="auto">
              <a:spcBef>
                <a:spcPts val="0"/>
              </a:spcBef>
              <a:spcAft>
                <a:spcPts val="0"/>
              </a:spcAft>
              <a:defRPr sz="1800" b="0">
                <a:latin typeface="+mn-lt"/>
                <a:cs typeface="+mn-cs"/>
              </a:defRPr>
            </a:lvl1pPr>
          </a:lstStyle>
          <a:p>
            <a:pPr>
              <a:defRPr/>
            </a:pPr>
            <a:fld id="{B5B9509D-89AE-4544-9C46-10FA26800DF4}" type="datetime9">
              <a:rPr lang="hr-HR" smtClean="0"/>
              <a:pPr>
                <a:defRPr/>
              </a:pPr>
              <a:t>9.7.2025. 7:56:24</a:t>
            </a:fld>
            <a:endParaRPr lang="hr-HR"/>
          </a:p>
        </p:txBody>
      </p:sp>
      <p:sp>
        <p:nvSpPr>
          <p:cNvPr id="9" name="Footer Placeholder 3"/>
          <p:cNvSpPr>
            <a:spLocks noGrp="1"/>
          </p:cNvSpPr>
          <p:nvPr>
            <p:ph type="ftr" sz="quarter" idx="3"/>
          </p:nvPr>
        </p:nvSpPr>
        <p:spPr>
          <a:xfrm>
            <a:off x="3124200" y="6356350"/>
            <a:ext cx="2895600" cy="365125"/>
          </a:xfrm>
          <a:prstGeom prst="rect">
            <a:avLst/>
          </a:prstGeom>
        </p:spPr>
        <p:txBody>
          <a:bodyPr/>
          <a:lstStyle>
            <a:lvl1pPr fontAlgn="auto">
              <a:spcBef>
                <a:spcPts val="0"/>
              </a:spcBef>
              <a:spcAft>
                <a:spcPts val="0"/>
              </a:spcAft>
              <a:defRPr sz="1800" b="0">
                <a:latin typeface="+mn-lt"/>
                <a:cs typeface="+mn-cs"/>
              </a:defRPr>
            </a:lvl1pPr>
          </a:lstStyle>
          <a:p>
            <a:pPr>
              <a:defRPr/>
            </a:pPr>
            <a:endParaRPr lang="hr-HR"/>
          </a:p>
        </p:txBody>
      </p:sp>
      <p:sp>
        <p:nvSpPr>
          <p:cNvPr id="10" name="Slide Number Placeholder 4"/>
          <p:cNvSpPr>
            <a:spLocks noGrp="1"/>
          </p:cNvSpPr>
          <p:nvPr>
            <p:ph type="sldNum" sz="quarter" idx="4"/>
          </p:nvPr>
        </p:nvSpPr>
        <p:spPr>
          <a:xfrm>
            <a:off x="6553200" y="6356350"/>
            <a:ext cx="2133600" cy="365125"/>
          </a:xfrm>
          <a:prstGeom prst="rect">
            <a:avLst/>
          </a:prstGeom>
        </p:spPr>
        <p:txBody>
          <a:bodyPr/>
          <a:lstStyle>
            <a:lvl1pPr fontAlgn="auto">
              <a:spcBef>
                <a:spcPts val="0"/>
              </a:spcBef>
              <a:spcAft>
                <a:spcPts val="0"/>
              </a:spcAft>
              <a:defRPr sz="1800" b="0">
                <a:latin typeface="+mn-lt"/>
                <a:cs typeface="+mn-cs"/>
              </a:defRPr>
            </a:lvl1pPr>
          </a:lstStyle>
          <a:p>
            <a:pPr>
              <a:defRPr/>
            </a:pPr>
            <a:fld id="{0D2DAED9-A354-4E8F-9768-5AE337B954C3}" type="slidenum">
              <a:rPr lang="hr-HR"/>
              <a:pPr>
                <a:defRPr/>
              </a:pPr>
              <a:t>‹#›</a:t>
            </a:fld>
            <a:endParaRPr lang="hr-HR"/>
          </a:p>
        </p:txBody>
      </p:sp>
    </p:spTree>
  </p:cSld>
  <p:clrMap bg1="lt1" tx1="dk1" bg2="lt2" tx2="dk2" accent1="accent1" accent2="accent2" accent3="accent3" accent4="accent4" accent5="accent5" accent6="accent6" hlink="hlink" folHlink="folHlink"/>
  <p:sldLayoutIdLst>
    <p:sldLayoutId id="2147489537" r:id="rId1"/>
    <p:sldLayoutId id="2147489538" r:id="rId2"/>
    <p:sldLayoutId id="2147489539" r:id="rId3"/>
    <p:sldLayoutId id="2147489540" r:id="rId4"/>
    <p:sldLayoutId id="2147489541" r:id="rId5"/>
    <p:sldLayoutId id="2147489542" r:id="rId6"/>
    <p:sldLayoutId id="2147489543" r:id="rId7"/>
    <p:sldLayoutId id="2147489544" r:id="rId8"/>
    <p:sldLayoutId id="2147489545" r:id="rId9"/>
    <p:sldLayoutId id="2147489546" r:id="rId10"/>
    <p:sldLayoutId id="2147489547" r:id="rId11"/>
  </p:sldLayoutIdLst>
  <p:hf sldNum="0" hdr="0" ftr="0" dt="0"/>
  <p:txStyles>
    <p:titleStyle>
      <a:lvl1pPr algn="l" rtl="0" eaLnBrk="0" fontAlgn="base" hangingPunct="0">
        <a:spcBef>
          <a:spcPct val="0"/>
        </a:spcBef>
        <a:spcAft>
          <a:spcPct val="0"/>
        </a:spcAft>
        <a:defRPr sz="3200" b="1">
          <a:solidFill>
            <a:srgbClr val="C00000"/>
          </a:solidFill>
          <a:latin typeface="+mj-lt"/>
          <a:ea typeface="+mj-ea"/>
          <a:cs typeface="+mj-cs"/>
        </a:defRPr>
      </a:lvl1pPr>
      <a:lvl2pPr algn="l" rtl="0" eaLnBrk="0" fontAlgn="base" hangingPunct="0">
        <a:spcBef>
          <a:spcPct val="0"/>
        </a:spcBef>
        <a:spcAft>
          <a:spcPct val="0"/>
        </a:spcAft>
        <a:defRPr sz="3200" b="1">
          <a:solidFill>
            <a:srgbClr val="C00000"/>
          </a:solidFill>
          <a:latin typeface="Calibri" pitchFamily="34" charset="0"/>
        </a:defRPr>
      </a:lvl2pPr>
      <a:lvl3pPr algn="l" rtl="0" eaLnBrk="0" fontAlgn="base" hangingPunct="0">
        <a:spcBef>
          <a:spcPct val="0"/>
        </a:spcBef>
        <a:spcAft>
          <a:spcPct val="0"/>
        </a:spcAft>
        <a:defRPr sz="3200" b="1">
          <a:solidFill>
            <a:srgbClr val="C00000"/>
          </a:solidFill>
          <a:latin typeface="Calibri" pitchFamily="34" charset="0"/>
        </a:defRPr>
      </a:lvl3pPr>
      <a:lvl4pPr algn="l" rtl="0" eaLnBrk="0" fontAlgn="base" hangingPunct="0">
        <a:spcBef>
          <a:spcPct val="0"/>
        </a:spcBef>
        <a:spcAft>
          <a:spcPct val="0"/>
        </a:spcAft>
        <a:defRPr sz="3200" b="1">
          <a:solidFill>
            <a:srgbClr val="C00000"/>
          </a:solidFill>
          <a:latin typeface="Calibri" pitchFamily="34" charset="0"/>
        </a:defRPr>
      </a:lvl4pPr>
      <a:lvl5pPr algn="l" rtl="0" eaLnBrk="0" fontAlgn="base" hangingPunct="0">
        <a:spcBef>
          <a:spcPct val="0"/>
        </a:spcBef>
        <a:spcAft>
          <a:spcPct val="0"/>
        </a:spcAft>
        <a:defRPr sz="3200" b="1">
          <a:solidFill>
            <a:srgbClr val="C00000"/>
          </a:solidFill>
          <a:latin typeface="Calibri" pitchFamily="34" charset="0"/>
        </a:defRPr>
      </a:lvl5pPr>
      <a:lvl6pPr marL="457200" algn="l" rtl="0" fontAlgn="base">
        <a:spcBef>
          <a:spcPct val="0"/>
        </a:spcBef>
        <a:spcAft>
          <a:spcPct val="0"/>
        </a:spcAft>
        <a:defRPr sz="3200" b="1">
          <a:solidFill>
            <a:srgbClr val="C00000"/>
          </a:solidFill>
          <a:latin typeface="Calibri" pitchFamily="34" charset="0"/>
        </a:defRPr>
      </a:lvl6pPr>
      <a:lvl7pPr marL="914400" algn="l" rtl="0" fontAlgn="base">
        <a:spcBef>
          <a:spcPct val="0"/>
        </a:spcBef>
        <a:spcAft>
          <a:spcPct val="0"/>
        </a:spcAft>
        <a:defRPr sz="3200" b="1">
          <a:solidFill>
            <a:srgbClr val="C00000"/>
          </a:solidFill>
          <a:latin typeface="Calibri" pitchFamily="34" charset="0"/>
        </a:defRPr>
      </a:lvl7pPr>
      <a:lvl8pPr marL="1371600" algn="l" rtl="0" fontAlgn="base">
        <a:spcBef>
          <a:spcPct val="0"/>
        </a:spcBef>
        <a:spcAft>
          <a:spcPct val="0"/>
        </a:spcAft>
        <a:defRPr sz="3200" b="1">
          <a:solidFill>
            <a:srgbClr val="C00000"/>
          </a:solidFill>
          <a:latin typeface="Calibri" pitchFamily="34" charset="0"/>
        </a:defRPr>
      </a:lvl8pPr>
      <a:lvl9pPr marL="1828800" algn="l" rtl="0" fontAlgn="base">
        <a:spcBef>
          <a:spcPct val="0"/>
        </a:spcBef>
        <a:spcAft>
          <a:spcPct val="0"/>
        </a:spcAft>
        <a:defRPr sz="3200" b="1">
          <a:solidFill>
            <a:srgbClr val="C00000"/>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6" descr="AZOO2.jpg"/>
          <p:cNvPicPr>
            <a:picLocks noChangeAspect="1"/>
          </p:cNvPicPr>
          <p:nvPr/>
        </p:nvPicPr>
        <p:blipFill>
          <a:blip r:embed="rId13" cstate="print"/>
          <a:srcRect/>
          <a:stretch>
            <a:fillRect/>
          </a:stretch>
        </p:blipFill>
        <p:spPr bwMode="auto">
          <a:xfrm>
            <a:off x="7143750" y="0"/>
            <a:ext cx="2000250" cy="1866900"/>
          </a:xfrm>
          <a:prstGeom prst="rect">
            <a:avLst/>
          </a:prstGeom>
          <a:noFill/>
          <a:ln w="9525">
            <a:noFill/>
            <a:miter lim="800000"/>
            <a:headEnd/>
            <a:tailEnd/>
          </a:ln>
        </p:spPr>
      </p:pic>
      <p:sp>
        <p:nvSpPr>
          <p:cNvPr id="8" name="Rounded Rectangle 7"/>
          <p:cNvSpPr/>
          <p:nvPr/>
        </p:nvSpPr>
        <p:spPr>
          <a:xfrm>
            <a:off x="0" y="1214422"/>
            <a:ext cx="7358082" cy="214314"/>
          </a:xfrm>
          <a:prstGeom prst="roundRect">
            <a:avLst/>
          </a:prstGeom>
          <a:gradFill flip="none" rotWithShape="1">
            <a:gsLst>
              <a:gs pos="100000">
                <a:srgbClr val="C00000">
                  <a:shade val="30000"/>
                  <a:satMod val="115000"/>
                  <a:alpha val="0"/>
                </a:srgbClr>
              </a:gs>
              <a:gs pos="50000">
                <a:srgbClr val="C00000">
                  <a:shade val="67500"/>
                  <a:satMod val="115000"/>
                </a:srgbClr>
              </a:gs>
              <a:gs pos="100000">
                <a:srgbClr val="C00000">
                  <a:shade val="100000"/>
                  <a:satMod val="115000"/>
                </a:srgbClr>
              </a:gs>
            </a:gsLst>
            <a:lin ang="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hr-HR" sz="1800" b="0"/>
          </a:p>
        </p:txBody>
      </p:sp>
      <p:sp>
        <p:nvSpPr>
          <p:cNvPr id="9222" name="Title Placeholder 1"/>
          <p:cNvSpPr>
            <a:spLocks noGrp="1"/>
          </p:cNvSpPr>
          <p:nvPr>
            <p:ph type="title"/>
          </p:nvPr>
        </p:nvSpPr>
        <p:spPr bwMode="auto">
          <a:xfrm>
            <a:off x="142875" y="71438"/>
            <a:ext cx="72866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Kliknite da biste uredili stil naslova matrice</a:t>
            </a:r>
            <a:endParaRPr lang="hr-HR"/>
          </a:p>
        </p:txBody>
      </p:sp>
      <p:sp>
        <p:nvSpPr>
          <p:cNvPr id="9223" name="Text Placeholder 2"/>
          <p:cNvSpPr>
            <a:spLocks noGrp="1"/>
          </p:cNvSpPr>
          <p:nvPr>
            <p:ph type="body" idx="1"/>
          </p:nvPr>
        </p:nvSpPr>
        <p:spPr bwMode="auto">
          <a:xfrm>
            <a:off x="457200" y="1785938"/>
            <a:ext cx="8229600" cy="4857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Kliknite da biste uredili stilove teksta matrice</a:t>
            </a:r>
          </a:p>
          <a:p>
            <a:pPr lvl="1"/>
            <a:r>
              <a:rPr lang="en-US"/>
              <a:t>Druga razina</a:t>
            </a:r>
          </a:p>
          <a:p>
            <a:pPr lvl="2"/>
            <a:r>
              <a:rPr lang="en-US"/>
              <a:t>Treća razina</a:t>
            </a:r>
          </a:p>
          <a:p>
            <a:pPr lvl="3"/>
            <a:r>
              <a:rPr lang="en-US"/>
              <a:t>Četvrta razina</a:t>
            </a:r>
          </a:p>
          <a:p>
            <a:pPr lvl="4"/>
            <a:r>
              <a:rPr lang="en-US"/>
              <a:t>Peta razina</a:t>
            </a:r>
            <a:endParaRPr lang="hr-HR"/>
          </a:p>
        </p:txBody>
      </p:sp>
      <p:sp>
        <p:nvSpPr>
          <p:cNvPr id="6" name="Date Placeholder 4"/>
          <p:cNvSpPr>
            <a:spLocks noGrp="1"/>
          </p:cNvSpPr>
          <p:nvPr>
            <p:ph type="dt" sz="half" idx="2"/>
          </p:nvPr>
        </p:nvSpPr>
        <p:spPr>
          <a:xfrm>
            <a:off x="457200" y="6356350"/>
            <a:ext cx="2133600" cy="365125"/>
          </a:xfrm>
          <a:prstGeom prst="rect">
            <a:avLst/>
          </a:prstGeom>
        </p:spPr>
        <p:txBody>
          <a:bodyPr/>
          <a:lstStyle>
            <a:lvl1pPr fontAlgn="auto">
              <a:spcBef>
                <a:spcPts val="0"/>
              </a:spcBef>
              <a:spcAft>
                <a:spcPts val="0"/>
              </a:spcAft>
              <a:defRPr sz="1800" b="0">
                <a:latin typeface="+mn-lt"/>
                <a:cs typeface="+mn-cs"/>
              </a:defRPr>
            </a:lvl1pPr>
          </a:lstStyle>
          <a:p>
            <a:pPr>
              <a:defRPr/>
            </a:pPr>
            <a:fld id="{33242366-9E00-4DA7-B79F-80318F1DD76F}" type="datetime9">
              <a:rPr lang="hr-HR" smtClean="0"/>
              <a:pPr>
                <a:defRPr/>
              </a:pPr>
              <a:t>9.7.2025. 7:56:24</a:t>
            </a:fld>
            <a:endParaRPr lang="hr-HR"/>
          </a:p>
        </p:txBody>
      </p:sp>
      <p:sp>
        <p:nvSpPr>
          <p:cNvPr id="9" name="Footer Placeholder 5"/>
          <p:cNvSpPr>
            <a:spLocks noGrp="1"/>
          </p:cNvSpPr>
          <p:nvPr>
            <p:ph type="ftr" sz="quarter" idx="3"/>
          </p:nvPr>
        </p:nvSpPr>
        <p:spPr>
          <a:xfrm>
            <a:off x="3124200" y="6356350"/>
            <a:ext cx="2895600" cy="365125"/>
          </a:xfrm>
          <a:prstGeom prst="rect">
            <a:avLst/>
          </a:prstGeom>
        </p:spPr>
        <p:txBody>
          <a:bodyPr/>
          <a:lstStyle>
            <a:lvl1pPr fontAlgn="auto">
              <a:spcBef>
                <a:spcPts val="0"/>
              </a:spcBef>
              <a:spcAft>
                <a:spcPts val="0"/>
              </a:spcAft>
              <a:defRPr sz="1800" b="0">
                <a:latin typeface="+mn-lt"/>
                <a:cs typeface="+mn-cs"/>
              </a:defRPr>
            </a:lvl1pPr>
          </a:lstStyle>
          <a:p>
            <a:pPr>
              <a:defRPr/>
            </a:pPr>
            <a:endParaRPr lang="hr-HR"/>
          </a:p>
        </p:txBody>
      </p:sp>
      <p:sp>
        <p:nvSpPr>
          <p:cNvPr id="10" name="Slide Number Placeholder 6"/>
          <p:cNvSpPr>
            <a:spLocks noGrp="1"/>
          </p:cNvSpPr>
          <p:nvPr>
            <p:ph type="sldNum" sz="quarter" idx="4"/>
          </p:nvPr>
        </p:nvSpPr>
        <p:spPr>
          <a:xfrm>
            <a:off x="6553200" y="6356350"/>
            <a:ext cx="2133600" cy="365125"/>
          </a:xfrm>
          <a:prstGeom prst="rect">
            <a:avLst/>
          </a:prstGeom>
        </p:spPr>
        <p:txBody>
          <a:bodyPr/>
          <a:lstStyle>
            <a:lvl1pPr fontAlgn="auto">
              <a:spcBef>
                <a:spcPts val="0"/>
              </a:spcBef>
              <a:spcAft>
                <a:spcPts val="0"/>
              </a:spcAft>
              <a:defRPr sz="1800" b="0">
                <a:latin typeface="+mn-lt"/>
                <a:cs typeface="+mn-cs"/>
              </a:defRPr>
            </a:lvl1pPr>
          </a:lstStyle>
          <a:p>
            <a:pPr>
              <a:defRPr/>
            </a:pPr>
            <a:fld id="{2E79F6A6-344C-41F9-9499-AD74A5F1AAF9}" type="slidenum">
              <a:rPr lang="hr-HR"/>
              <a:pPr>
                <a:defRPr/>
              </a:pPr>
              <a:t>‹#›</a:t>
            </a:fld>
            <a:endParaRPr lang="hr-HR"/>
          </a:p>
        </p:txBody>
      </p:sp>
    </p:spTree>
  </p:cSld>
  <p:clrMap bg1="lt1" tx1="dk1" bg2="lt2" tx2="dk2" accent1="accent1" accent2="accent2" accent3="accent3" accent4="accent4" accent5="accent5" accent6="accent6" hlink="hlink" folHlink="folHlink"/>
  <p:sldLayoutIdLst>
    <p:sldLayoutId id="2147489548" r:id="rId1"/>
    <p:sldLayoutId id="2147489549" r:id="rId2"/>
    <p:sldLayoutId id="2147489550" r:id="rId3"/>
    <p:sldLayoutId id="2147489551" r:id="rId4"/>
    <p:sldLayoutId id="2147489552" r:id="rId5"/>
    <p:sldLayoutId id="2147489553" r:id="rId6"/>
    <p:sldLayoutId id="2147489554" r:id="rId7"/>
    <p:sldLayoutId id="2147489555" r:id="rId8"/>
    <p:sldLayoutId id="2147489556" r:id="rId9"/>
    <p:sldLayoutId id="2147489557" r:id="rId10"/>
    <p:sldLayoutId id="2147489558" r:id="rId11"/>
  </p:sldLayoutIdLst>
  <p:hf sldNum="0" hdr="0" ftr="0" dt="0"/>
  <p:txStyles>
    <p:titleStyle>
      <a:lvl1pPr algn="l" rtl="0" eaLnBrk="0" fontAlgn="base" hangingPunct="0">
        <a:spcBef>
          <a:spcPct val="0"/>
        </a:spcBef>
        <a:spcAft>
          <a:spcPct val="0"/>
        </a:spcAft>
        <a:defRPr sz="3200" b="1">
          <a:solidFill>
            <a:srgbClr val="C00000"/>
          </a:solidFill>
          <a:latin typeface="+mj-lt"/>
          <a:ea typeface="+mj-ea"/>
          <a:cs typeface="+mj-cs"/>
        </a:defRPr>
      </a:lvl1pPr>
      <a:lvl2pPr algn="l" rtl="0" eaLnBrk="0" fontAlgn="base" hangingPunct="0">
        <a:spcBef>
          <a:spcPct val="0"/>
        </a:spcBef>
        <a:spcAft>
          <a:spcPct val="0"/>
        </a:spcAft>
        <a:defRPr sz="3200" b="1">
          <a:solidFill>
            <a:srgbClr val="C00000"/>
          </a:solidFill>
          <a:latin typeface="Calibri" pitchFamily="34" charset="0"/>
        </a:defRPr>
      </a:lvl2pPr>
      <a:lvl3pPr algn="l" rtl="0" eaLnBrk="0" fontAlgn="base" hangingPunct="0">
        <a:spcBef>
          <a:spcPct val="0"/>
        </a:spcBef>
        <a:spcAft>
          <a:spcPct val="0"/>
        </a:spcAft>
        <a:defRPr sz="3200" b="1">
          <a:solidFill>
            <a:srgbClr val="C00000"/>
          </a:solidFill>
          <a:latin typeface="Calibri" pitchFamily="34" charset="0"/>
        </a:defRPr>
      </a:lvl3pPr>
      <a:lvl4pPr algn="l" rtl="0" eaLnBrk="0" fontAlgn="base" hangingPunct="0">
        <a:spcBef>
          <a:spcPct val="0"/>
        </a:spcBef>
        <a:spcAft>
          <a:spcPct val="0"/>
        </a:spcAft>
        <a:defRPr sz="3200" b="1">
          <a:solidFill>
            <a:srgbClr val="C00000"/>
          </a:solidFill>
          <a:latin typeface="Calibri" pitchFamily="34" charset="0"/>
        </a:defRPr>
      </a:lvl4pPr>
      <a:lvl5pPr algn="l" rtl="0" eaLnBrk="0" fontAlgn="base" hangingPunct="0">
        <a:spcBef>
          <a:spcPct val="0"/>
        </a:spcBef>
        <a:spcAft>
          <a:spcPct val="0"/>
        </a:spcAft>
        <a:defRPr sz="3200" b="1">
          <a:solidFill>
            <a:srgbClr val="C00000"/>
          </a:solidFill>
          <a:latin typeface="Calibri" pitchFamily="34" charset="0"/>
        </a:defRPr>
      </a:lvl5pPr>
      <a:lvl6pPr marL="457200" algn="l" rtl="0" fontAlgn="base">
        <a:spcBef>
          <a:spcPct val="0"/>
        </a:spcBef>
        <a:spcAft>
          <a:spcPct val="0"/>
        </a:spcAft>
        <a:defRPr sz="3200" b="1">
          <a:solidFill>
            <a:srgbClr val="C00000"/>
          </a:solidFill>
          <a:latin typeface="Calibri" pitchFamily="34" charset="0"/>
        </a:defRPr>
      </a:lvl6pPr>
      <a:lvl7pPr marL="914400" algn="l" rtl="0" fontAlgn="base">
        <a:spcBef>
          <a:spcPct val="0"/>
        </a:spcBef>
        <a:spcAft>
          <a:spcPct val="0"/>
        </a:spcAft>
        <a:defRPr sz="3200" b="1">
          <a:solidFill>
            <a:srgbClr val="C00000"/>
          </a:solidFill>
          <a:latin typeface="Calibri" pitchFamily="34" charset="0"/>
        </a:defRPr>
      </a:lvl7pPr>
      <a:lvl8pPr marL="1371600" algn="l" rtl="0" fontAlgn="base">
        <a:spcBef>
          <a:spcPct val="0"/>
        </a:spcBef>
        <a:spcAft>
          <a:spcPct val="0"/>
        </a:spcAft>
        <a:defRPr sz="3200" b="1">
          <a:solidFill>
            <a:srgbClr val="C00000"/>
          </a:solidFill>
          <a:latin typeface="Calibri" pitchFamily="34" charset="0"/>
        </a:defRPr>
      </a:lvl8pPr>
      <a:lvl9pPr marL="1828800" algn="l" rtl="0" fontAlgn="base">
        <a:spcBef>
          <a:spcPct val="0"/>
        </a:spcBef>
        <a:spcAft>
          <a:spcPct val="0"/>
        </a:spcAft>
        <a:defRPr sz="3200" b="1">
          <a:solidFill>
            <a:srgbClr val="C00000"/>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9.xml"/></Relationships>
</file>

<file path=ppt/slides/_rels/slide10.xml.rels><?xml version="1.0" encoding="UTF-8" standalone="yes"?>
<Relationships xmlns="http://schemas.openxmlformats.org/package/2006/relationships"><Relationship Id="rId3" Type="http://schemas.openxmlformats.org/officeDocument/2006/relationships/hyperlink" Target="07-R2-Tjedna%20rje&#353;enja-radionica-ZG,%2010.7..xls" TargetMode="External"/><Relationship Id="rId2" Type="http://schemas.openxmlformats.org/officeDocument/2006/relationships/notesSlide" Target="../notesSlides/notesSlide9.xml"/><Relationship Id="rId1" Type="http://schemas.openxmlformats.org/officeDocument/2006/relationships/slideLayout" Target="../slideLayouts/slideLayout265.xml"/></Relationships>
</file>

<file path=ppt/slides/_rels/slide11.xml.rels><?xml version="1.0" encoding="UTF-8" standalone="yes"?>
<Relationships xmlns="http://schemas.openxmlformats.org/package/2006/relationships"><Relationship Id="rId3" Type="http://schemas.openxmlformats.org/officeDocument/2006/relationships/hyperlink" Target="IZRA&#268;UN%20NTN.xlsx" TargetMode="External"/><Relationship Id="rId2" Type="http://schemas.openxmlformats.org/officeDocument/2006/relationships/notesSlide" Target="../notesSlides/notesSlide10.xml"/><Relationship Id="rId1" Type="http://schemas.openxmlformats.org/officeDocument/2006/relationships/slideLayout" Target="../slideLayouts/slideLayout26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5.xml"/></Relationships>
</file>

<file path=ppt/slides/_rels/slide13.xml.rels><?xml version="1.0" encoding="UTF-8" standalone="yes"?>
<Relationships xmlns="http://schemas.openxmlformats.org/package/2006/relationships"><Relationship Id="rId3" Type="http://schemas.openxmlformats.org/officeDocument/2006/relationships/hyperlink" Target="IZRA&#268;UN%20NTN.xlsx" TargetMode="External"/><Relationship Id="rId2" Type="http://schemas.openxmlformats.org/officeDocument/2006/relationships/notesSlide" Target="../notesSlides/notesSlide12.xml"/><Relationship Id="rId1" Type="http://schemas.openxmlformats.org/officeDocument/2006/relationships/slideLayout" Target="../slideLayouts/slideLayout26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5.xml"/></Relationships>
</file>

<file path=ppt/slides/_rels/slide9.xml.rels><?xml version="1.0" encoding="UTF-8" standalone="yes"?>
<Relationships xmlns="http://schemas.openxmlformats.org/package/2006/relationships"><Relationship Id="rId3" Type="http://schemas.openxmlformats.org/officeDocument/2006/relationships/hyperlink" Target="IZRA&#268;UN%20NTN.xlsx" TargetMode="External"/><Relationship Id="rId2" Type="http://schemas.openxmlformats.org/officeDocument/2006/relationships/notesSlide" Target="../notesSlides/notesSlide8.xml"/><Relationship Id="rId1" Type="http://schemas.openxmlformats.org/officeDocument/2006/relationships/slideLayout" Target="../slideLayouts/slideLayout265.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9" name="Rectangle 3"/>
          <p:cNvSpPr>
            <a:spLocks noGrp="1" noChangeArrowheads="1"/>
          </p:cNvSpPr>
          <p:nvPr>
            <p:ph type="subTitle" idx="1"/>
          </p:nvPr>
        </p:nvSpPr>
        <p:spPr>
          <a:xfrm>
            <a:off x="1428750" y="5000625"/>
            <a:ext cx="6400800" cy="1438275"/>
          </a:xfrm>
        </p:spPr>
        <p:txBody>
          <a:bodyPr>
            <a:normAutofit fontScale="85000" lnSpcReduction="20000"/>
          </a:bodyPr>
          <a:lstStyle/>
          <a:p>
            <a:pPr eaLnBrk="1" hangingPunct="1">
              <a:lnSpc>
                <a:spcPct val="80000"/>
              </a:lnSpc>
            </a:pPr>
            <a:endParaRPr lang="hr-HR" sz="1400" dirty="0">
              <a:solidFill>
                <a:srgbClr val="002060"/>
              </a:solidFill>
            </a:endParaRPr>
          </a:p>
          <a:p>
            <a:pPr eaLnBrk="1" hangingPunct="1">
              <a:lnSpc>
                <a:spcPct val="80000"/>
              </a:lnSpc>
            </a:pPr>
            <a:endParaRPr lang="hr-HR" sz="1400" dirty="0">
              <a:solidFill>
                <a:srgbClr val="002060"/>
              </a:solidFill>
            </a:endParaRPr>
          </a:p>
          <a:p>
            <a:pPr eaLnBrk="1" hangingPunct="1">
              <a:lnSpc>
                <a:spcPct val="80000"/>
              </a:lnSpc>
            </a:pPr>
            <a:endParaRPr lang="hr-HR" sz="1400" dirty="0">
              <a:solidFill>
                <a:srgbClr val="002060"/>
              </a:solidFill>
            </a:endParaRPr>
          </a:p>
          <a:p>
            <a:pPr eaLnBrk="1" hangingPunct="1">
              <a:lnSpc>
                <a:spcPct val="80000"/>
              </a:lnSpc>
            </a:pPr>
            <a:endParaRPr lang="hr-HR" sz="1400" dirty="0">
              <a:solidFill>
                <a:srgbClr val="002060"/>
              </a:solidFill>
            </a:endParaRPr>
          </a:p>
          <a:p>
            <a:pPr eaLnBrk="1" hangingPunct="1">
              <a:lnSpc>
                <a:spcPct val="80000"/>
              </a:lnSpc>
            </a:pPr>
            <a:endParaRPr lang="hr-HR" sz="1400" dirty="0">
              <a:solidFill>
                <a:srgbClr val="002060"/>
              </a:solidFill>
            </a:endParaRPr>
          </a:p>
          <a:p>
            <a:pPr eaLnBrk="1" hangingPunct="1">
              <a:lnSpc>
                <a:spcPct val="80000"/>
              </a:lnSpc>
            </a:pPr>
            <a:r>
              <a:rPr lang="hr-HR" sz="1800" b="1" dirty="0">
                <a:solidFill>
                  <a:srgbClr val="002060"/>
                </a:solidFill>
              </a:rPr>
              <a:t>Josip Mandurić, ravnatelj OŠ Antuna Mihanovića, Osijek</a:t>
            </a:r>
          </a:p>
        </p:txBody>
      </p:sp>
      <p:sp>
        <p:nvSpPr>
          <p:cNvPr id="268292" name="Rectangle 4"/>
          <p:cNvSpPr>
            <a:spLocks noChangeArrowheads="1"/>
          </p:cNvSpPr>
          <p:nvPr/>
        </p:nvSpPr>
        <p:spPr bwMode="auto">
          <a:xfrm>
            <a:off x="2771775" y="3644900"/>
            <a:ext cx="3469219" cy="461665"/>
          </a:xfrm>
          <a:prstGeom prst="rect">
            <a:avLst/>
          </a:prstGeom>
          <a:noFill/>
          <a:ln w="9525">
            <a:noFill/>
            <a:miter lim="800000"/>
            <a:headEnd/>
            <a:tailEnd/>
          </a:ln>
          <a:effectLst/>
        </p:spPr>
        <p:txBody>
          <a:bodyPr wrap="none">
            <a:spAutoFit/>
          </a:bodyPr>
          <a:lstStyle/>
          <a:p>
            <a:pPr>
              <a:spcBef>
                <a:spcPct val="20000"/>
              </a:spcBef>
              <a:buClr>
                <a:schemeClr val="hlink"/>
              </a:buClr>
              <a:buSzPct val="90000"/>
              <a:buFont typeface="Wingdings" pitchFamily="2" charset="2"/>
              <a:buNone/>
              <a:defRPr/>
            </a:pPr>
            <a:r>
              <a:rPr lang="hr-HR" sz="2400" dirty="0">
                <a:solidFill>
                  <a:srgbClr val="002060"/>
                </a:solidFill>
                <a:effectLst>
                  <a:outerShdw blurRad="38100" dist="38100" dir="2700000" algn="tl">
                    <a:srgbClr val="C0C0C0"/>
                  </a:outerShdw>
                </a:effectLst>
              </a:rPr>
              <a:t>Našice, 3. srpnja 2025.</a:t>
            </a:r>
          </a:p>
        </p:txBody>
      </p:sp>
      <p:sp>
        <p:nvSpPr>
          <p:cNvPr id="5" name="Rectangle 6"/>
          <p:cNvSpPr txBox="1">
            <a:spLocks noChangeArrowheads="1"/>
          </p:cNvSpPr>
          <p:nvPr/>
        </p:nvSpPr>
        <p:spPr bwMode="auto">
          <a:xfrm>
            <a:off x="571500" y="357188"/>
            <a:ext cx="8286750" cy="1643062"/>
          </a:xfrm>
          <a:prstGeom prst="rect">
            <a:avLst/>
          </a:prstGeom>
          <a:noFill/>
          <a:ln w="9525">
            <a:noFill/>
            <a:miter lim="800000"/>
            <a:headEnd/>
            <a:tailEnd/>
          </a:ln>
        </p:spPr>
        <p:txBody>
          <a:bodyPr>
            <a:normAutofit/>
          </a:bodyPr>
          <a:lstStyle/>
          <a:p>
            <a:pPr algn="ctr">
              <a:lnSpc>
                <a:spcPct val="90000"/>
              </a:lnSpc>
              <a:spcBef>
                <a:spcPct val="20000"/>
              </a:spcBef>
              <a:buFont typeface="Arial" charset="0"/>
              <a:buNone/>
              <a:defRPr/>
            </a:pPr>
            <a:endParaRPr lang="en-US" sz="2400" b="0" i="1" kern="0" dirty="0">
              <a:latin typeface="Arial Black" pitchFamily="34" charset="0"/>
              <a:cs typeface="+mn-cs"/>
            </a:endParaRPr>
          </a:p>
        </p:txBody>
      </p:sp>
      <p:sp>
        <p:nvSpPr>
          <p:cNvPr id="7" name="Rectangle 3"/>
          <p:cNvSpPr txBox="1">
            <a:spLocks noChangeArrowheads="1"/>
          </p:cNvSpPr>
          <p:nvPr/>
        </p:nvSpPr>
        <p:spPr bwMode="auto">
          <a:xfrm>
            <a:off x="862012" y="1745283"/>
            <a:ext cx="7705725" cy="18722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80000"/>
              </a:lnSpc>
              <a:spcBef>
                <a:spcPct val="20000"/>
              </a:spcBef>
              <a:spcAft>
                <a:spcPct val="0"/>
              </a:spcAft>
              <a:buClrTx/>
              <a:buSzTx/>
              <a:buFont typeface="Arial" charset="0"/>
              <a:buNone/>
              <a:tabLst/>
              <a:defRPr/>
            </a:pPr>
            <a:r>
              <a:rPr kumimoji="0" lang="hr-HR" sz="5400" b="1" i="0" u="none" strike="noStrike" kern="0" cap="none" spc="0" normalizeH="0" baseline="0" noProof="0" dirty="0">
                <a:ln>
                  <a:noFill/>
                </a:ln>
                <a:solidFill>
                  <a:srgbClr val="A50021"/>
                </a:solidFill>
                <a:effectLst>
                  <a:outerShdw blurRad="38100" dist="38100" dir="2700000" algn="tl">
                    <a:srgbClr val="000000">
                      <a:alpha val="43137"/>
                    </a:srgbClr>
                  </a:outerShdw>
                </a:effectLst>
                <a:uLnTx/>
                <a:uFillTx/>
                <a:latin typeface="+mn-lt"/>
                <a:ea typeface="+mn-ea"/>
                <a:cs typeface="+mn-cs"/>
              </a:rPr>
              <a:t>ZADUŽENJE UČITELJA I OSTALIH RADNIKA ŠKOLE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79512" y="404664"/>
            <a:ext cx="7848872" cy="830997"/>
          </a:xfrm>
          <a:prstGeom prst="rect">
            <a:avLst/>
          </a:prstGeom>
          <a:noFill/>
          <a:ln w="12700" cap="sq">
            <a:noFill/>
            <a:miter lim="800000"/>
            <a:headEnd type="none" w="sm" len="sm"/>
            <a:tailEnd type="none" w="sm" len="sm"/>
          </a:ln>
        </p:spPr>
        <p:txBody>
          <a:bodyPr wrap="square">
            <a:spAutoFit/>
          </a:bodyPr>
          <a:lstStyle/>
          <a:p>
            <a:pPr>
              <a:lnSpc>
                <a:spcPct val="100000"/>
              </a:lnSpc>
              <a:spcBef>
                <a:spcPct val="0"/>
              </a:spcBef>
              <a:defRPr/>
            </a:pPr>
            <a:r>
              <a:rPr lang="hr-HR" sz="2800" i="0" dirty="0">
                <a:solidFill>
                  <a:srgbClr val="C00000"/>
                </a:solidFill>
                <a:effectLst>
                  <a:outerShdw blurRad="38100" dist="38100" dir="2700000" algn="tl">
                    <a:srgbClr val="000000">
                      <a:alpha val="43137"/>
                    </a:srgbClr>
                  </a:outerShdw>
                </a:effectLst>
              </a:rPr>
              <a:t>TJEDNO I GODIŠNJE ZADUŽENJE UČITELJA</a:t>
            </a:r>
          </a:p>
          <a:p>
            <a:pPr>
              <a:defRPr/>
            </a:pPr>
            <a:r>
              <a:rPr lang="hr-HR" sz="2000" i="1" dirty="0">
                <a:solidFill>
                  <a:srgbClr val="002060"/>
                </a:solidFill>
                <a:effectLst>
                  <a:outerShdw blurRad="38100" dist="38100" dir="2700000" algn="tl">
                    <a:srgbClr val="000000">
                      <a:alpha val="43137"/>
                    </a:srgbClr>
                  </a:outerShdw>
                </a:effectLst>
              </a:rPr>
              <a:t>IZRAČUN NEPUNOG RADNOG VREMENA – </a:t>
            </a:r>
            <a:r>
              <a:rPr lang="hr-HR" sz="2000" i="1" dirty="0">
                <a:solidFill>
                  <a:srgbClr val="A50021"/>
                </a:solidFill>
                <a:effectLst>
                  <a:outerShdw blurRad="38100" dist="38100" dir="2700000" algn="tl">
                    <a:srgbClr val="000000">
                      <a:alpha val="43137"/>
                    </a:srgbClr>
                  </a:outerShdw>
                </a:effectLst>
              </a:rPr>
              <a:t>NRV</a:t>
            </a:r>
          </a:p>
        </p:txBody>
      </p:sp>
      <p:sp>
        <p:nvSpPr>
          <p:cNvPr id="6" name="Content Placeholder 5"/>
          <p:cNvSpPr txBox="1">
            <a:spLocks/>
          </p:cNvSpPr>
          <p:nvPr/>
        </p:nvSpPr>
        <p:spPr>
          <a:xfrm>
            <a:off x="251520" y="1745432"/>
            <a:ext cx="8640960" cy="1611560"/>
          </a:xfrm>
          <a:prstGeom prst="rect">
            <a:avLst/>
          </a:prstGeom>
          <a:noFill/>
          <a:ln>
            <a:noFill/>
          </a:ln>
        </p:spPr>
        <p:txBody>
          <a:bodyPr/>
          <a:lstStyle/>
          <a:p>
            <a:r>
              <a:rPr lang="hr-HR" sz="2400" dirty="0">
                <a:solidFill>
                  <a:srgbClr val="A50021"/>
                </a:solidFill>
              </a:rPr>
              <a:t>Sukladno Pravilniku o tjednim radnim obvezama učitelja i stručnih suradnika u OŠ </a:t>
            </a:r>
            <a:r>
              <a:rPr lang="hr-HR" sz="2000" dirty="0">
                <a:solidFill>
                  <a:srgbClr val="002060"/>
                </a:solidFill>
              </a:rPr>
              <a:t>(č</a:t>
            </a:r>
            <a:r>
              <a:rPr lang="vi-VN" sz="2000" dirty="0">
                <a:solidFill>
                  <a:srgbClr val="002060"/>
                </a:solidFill>
              </a:rPr>
              <a:t>lanak 18.</a:t>
            </a:r>
            <a:r>
              <a:rPr lang="hr-HR" sz="2000" dirty="0">
                <a:solidFill>
                  <a:srgbClr val="002060"/>
                </a:solidFill>
              </a:rPr>
              <a:t>  st. 2.) </a:t>
            </a:r>
          </a:p>
          <a:p>
            <a:r>
              <a:rPr lang="hr-HR" sz="2400" dirty="0">
                <a:solidFill>
                  <a:srgbClr val="002060"/>
                </a:solidFill>
              </a:rPr>
              <a:t>izračunajte tjedna zaduženja u nepunom radnom vremenu za dva učitelja (likovne kulture i povijesti).</a:t>
            </a:r>
            <a:endParaRPr lang="en-US" sz="2400" dirty="0">
              <a:solidFill>
                <a:srgbClr val="002060"/>
              </a:solidFill>
            </a:endParaRPr>
          </a:p>
          <a:p>
            <a:endParaRPr lang="en-US" sz="2400" dirty="0">
              <a:solidFill>
                <a:srgbClr val="002060"/>
              </a:solidFill>
            </a:endParaRPr>
          </a:p>
          <a:p>
            <a:endParaRPr lang="en-US" sz="2400" dirty="0">
              <a:solidFill>
                <a:srgbClr val="002060"/>
              </a:solidFill>
            </a:endParaRPr>
          </a:p>
          <a:p>
            <a:endParaRPr lang="hr-HR" sz="2400" dirty="0">
              <a:solidFill>
                <a:srgbClr val="002060"/>
              </a:solidFill>
            </a:endParaRPr>
          </a:p>
          <a:p>
            <a:endParaRPr lang="hr-HR" sz="2400" dirty="0">
              <a:solidFill>
                <a:srgbClr val="002060"/>
              </a:solidFill>
            </a:endParaRPr>
          </a:p>
          <a:p>
            <a:endParaRPr lang="hr-HR" sz="2400" dirty="0">
              <a:solidFill>
                <a:srgbClr val="002060"/>
              </a:solidFill>
            </a:endParaRPr>
          </a:p>
          <a:p>
            <a:endParaRPr lang="hr-HR" sz="2400" dirty="0">
              <a:solidFill>
                <a:srgbClr val="002060"/>
              </a:solidFill>
            </a:endParaRPr>
          </a:p>
          <a:p>
            <a:endParaRPr lang="hr-HR" sz="800" dirty="0">
              <a:solidFill>
                <a:srgbClr val="A50021"/>
              </a:solidFill>
            </a:endParaRPr>
          </a:p>
          <a:p>
            <a:pPr algn="ctr"/>
            <a:r>
              <a:rPr lang="hr-HR" sz="1600" dirty="0"/>
              <a:t> </a:t>
            </a:r>
            <a:endParaRPr lang="hr-HR" sz="2400" dirty="0">
              <a:solidFill>
                <a:srgbClr val="002060"/>
              </a:solidFill>
            </a:endParaRPr>
          </a:p>
          <a:p>
            <a:pPr algn="ctr"/>
            <a:endParaRPr lang="hr-HR" sz="2400" dirty="0">
              <a:solidFill>
                <a:srgbClr val="002060"/>
              </a:solidFill>
            </a:endParaRPr>
          </a:p>
          <a:p>
            <a:pPr algn="ctr"/>
            <a:endParaRPr lang="hr-HR" sz="1600" dirty="0">
              <a:solidFill>
                <a:srgbClr val="002060"/>
              </a:solidFill>
              <a:hlinkClick r:id="rId3" action="ppaction://hlinkfile"/>
            </a:endParaRPr>
          </a:p>
          <a:p>
            <a:endParaRPr lang="hr-HR" sz="2800" dirty="0">
              <a:solidFill>
                <a:srgbClr val="002060"/>
              </a:solidFill>
            </a:endParaRPr>
          </a:p>
          <a:p>
            <a:pPr algn="ctr"/>
            <a:endParaRPr lang="vi-VN" sz="800" dirty="0"/>
          </a:p>
          <a:p>
            <a:endParaRPr lang="vi-VN" sz="1800" dirty="0">
              <a:solidFill>
                <a:srgbClr val="002060"/>
              </a:solidFill>
            </a:endParaRPr>
          </a:p>
          <a:p>
            <a:endParaRPr lang="vi-VN" sz="1400" dirty="0">
              <a:solidFill>
                <a:srgbClr val="002060"/>
              </a:solidFill>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hr-HR" sz="2400" b="1" i="0" u="none" strike="noStrike" kern="0" cap="none" spc="0" normalizeH="0" baseline="0" noProof="0" dirty="0">
              <a:ln>
                <a:noFill/>
              </a:ln>
              <a:solidFill>
                <a:srgbClr val="C00000"/>
              </a:solidFill>
              <a:effectLst>
                <a:outerShdw blurRad="38100" dist="38100" dir="2700000" algn="tl">
                  <a:srgbClr val="C0C0C0"/>
                </a:outerShdw>
              </a:effectLst>
              <a:uLnTx/>
              <a:uFillTx/>
              <a:latin typeface="Arial" pitchFamily="34" charset="0"/>
              <a:cs typeface="Arial" pitchFamily="34" charset="0"/>
            </a:endParaRPr>
          </a:p>
        </p:txBody>
      </p:sp>
      <p:sp>
        <p:nvSpPr>
          <p:cNvPr id="10" name="TextBox 9"/>
          <p:cNvSpPr txBox="1"/>
          <p:nvPr/>
        </p:nvSpPr>
        <p:spPr>
          <a:xfrm>
            <a:off x="539552" y="3933056"/>
            <a:ext cx="7704856"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hr-HR" sz="1800" dirty="0">
                <a:solidFill>
                  <a:srgbClr val="002060"/>
                </a:solidFill>
                <a:latin typeface="Arial" pitchFamily="34" charset="0"/>
                <a:cs typeface="Arial" pitchFamily="34" charset="0"/>
              </a:rPr>
              <a:t>Učitelj likovne kulture zadužen je s 10 sati redovite nastave i obavlja poslove razrednika u 5. a razrednom odjelu.</a:t>
            </a:r>
          </a:p>
        </p:txBody>
      </p:sp>
      <p:sp>
        <p:nvSpPr>
          <p:cNvPr id="11" name="TextBox 10"/>
          <p:cNvSpPr txBox="1"/>
          <p:nvPr/>
        </p:nvSpPr>
        <p:spPr>
          <a:xfrm>
            <a:off x="539552" y="5085184"/>
            <a:ext cx="7704856"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hr-HR" sz="1800" dirty="0">
                <a:solidFill>
                  <a:srgbClr val="002060"/>
                </a:solidFill>
                <a:latin typeface="Arial" pitchFamily="34" charset="0"/>
                <a:cs typeface="Arial" pitchFamily="34" charset="0"/>
              </a:rPr>
              <a:t>Učitelj povijesti zadužen je s 14 sati redovite nastave i ne obavlja poslove razrednika.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79512" y="404664"/>
            <a:ext cx="7848872" cy="830997"/>
          </a:xfrm>
          <a:prstGeom prst="rect">
            <a:avLst/>
          </a:prstGeom>
          <a:noFill/>
          <a:ln w="12700" cap="sq">
            <a:noFill/>
            <a:miter lim="800000"/>
            <a:headEnd type="none" w="sm" len="sm"/>
            <a:tailEnd type="none" w="sm" len="sm"/>
          </a:ln>
        </p:spPr>
        <p:txBody>
          <a:bodyPr wrap="square">
            <a:spAutoFit/>
          </a:bodyPr>
          <a:lstStyle/>
          <a:p>
            <a:pPr>
              <a:lnSpc>
                <a:spcPct val="100000"/>
              </a:lnSpc>
              <a:spcBef>
                <a:spcPct val="0"/>
              </a:spcBef>
              <a:defRPr/>
            </a:pPr>
            <a:r>
              <a:rPr lang="hr-HR" sz="2800" i="0" dirty="0">
                <a:solidFill>
                  <a:srgbClr val="C00000"/>
                </a:solidFill>
                <a:effectLst>
                  <a:outerShdw blurRad="38100" dist="38100" dir="2700000" algn="tl">
                    <a:srgbClr val="000000">
                      <a:alpha val="43137"/>
                    </a:srgbClr>
                  </a:outerShdw>
                </a:effectLst>
              </a:rPr>
              <a:t>TJEDNO I GODIŠNJE ZADUŽENJE UČITELJA</a:t>
            </a:r>
          </a:p>
          <a:p>
            <a:pPr>
              <a:defRPr/>
            </a:pPr>
            <a:r>
              <a:rPr lang="hr-HR" sz="2000" i="1" dirty="0">
                <a:solidFill>
                  <a:srgbClr val="002060"/>
                </a:solidFill>
                <a:effectLst>
                  <a:outerShdw blurRad="38100" dist="38100" dir="2700000" algn="tl">
                    <a:srgbClr val="000000">
                      <a:alpha val="43137"/>
                    </a:srgbClr>
                  </a:outerShdw>
                </a:effectLst>
              </a:rPr>
              <a:t>IZRAČUN NEPUNOG RADNOG VREMENA – </a:t>
            </a:r>
            <a:r>
              <a:rPr lang="hr-HR" sz="2000" i="1" dirty="0">
                <a:solidFill>
                  <a:srgbClr val="A50021"/>
                </a:solidFill>
                <a:effectLst>
                  <a:outerShdw blurRad="38100" dist="38100" dir="2700000" algn="tl">
                    <a:srgbClr val="000000">
                      <a:alpha val="43137"/>
                    </a:srgbClr>
                  </a:outerShdw>
                </a:effectLst>
              </a:rPr>
              <a:t>NRV</a:t>
            </a:r>
          </a:p>
        </p:txBody>
      </p:sp>
      <p:sp>
        <p:nvSpPr>
          <p:cNvPr id="6" name="Content Placeholder 5"/>
          <p:cNvSpPr txBox="1">
            <a:spLocks/>
          </p:cNvSpPr>
          <p:nvPr/>
        </p:nvSpPr>
        <p:spPr>
          <a:xfrm>
            <a:off x="323528" y="1628800"/>
            <a:ext cx="8640960" cy="1296144"/>
          </a:xfrm>
          <a:prstGeom prst="rect">
            <a:avLst/>
          </a:prstGeom>
        </p:spPr>
        <p:txBody>
          <a:bodyPr/>
          <a:lstStyle/>
          <a:p>
            <a:r>
              <a:rPr lang="hr-HR" sz="2000" dirty="0">
                <a:solidFill>
                  <a:srgbClr val="A50021"/>
                </a:solidFill>
              </a:rPr>
              <a:t>Pravilnika o tjednim radnim obvezama učitelja i suradnika u OŠ</a:t>
            </a:r>
          </a:p>
          <a:p>
            <a:endParaRPr lang="hr-HR" sz="800" dirty="0">
              <a:solidFill>
                <a:srgbClr val="A50021"/>
              </a:solidFill>
            </a:endParaRPr>
          </a:p>
          <a:p>
            <a:pPr algn="ctr"/>
            <a:endParaRPr lang="hr-HR" sz="2000" dirty="0"/>
          </a:p>
          <a:p>
            <a:pPr algn="ctr"/>
            <a:r>
              <a:rPr lang="hr-HR" sz="2000" dirty="0"/>
              <a:t> </a:t>
            </a:r>
            <a:r>
              <a:rPr lang="vi-VN" sz="2000" dirty="0">
                <a:solidFill>
                  <a:srgbClr val="002060"/>
                </a:solidFill>
              </a:rPr>
              <a:t>Članak 18.</a:t>
            </a:r>
            <a:r>
              <a:rPr lang="hr-HR" sz="2000" dirty="0">
                <a:solidFill>
                  <a:srgbClr val="002060"/>
                </a:solidFill>
              </a:rPr>
              <a:t>  st. 2</a:t>
            </a:r>
          </a:p>
          <a:p>
            <a:pPr algn="ctr"/>
            <a:endParaRPr lang="hr-HR" sz="1600" dirty="0">
              <a:solidFill>
                <a:srgbClr val="002060"/>
              </a:solidFill>
            </a:endParaRPr>
          </a:p>
          <a:p>
            <a:r>
              <a:rPr lang="hr-HR" sz="1600" dirty="0">
                <a:solidFill>
                  <a:srgbClr val="A50021"/>
                </a:solidFill>
              </a:rPr>
              <a:t>                     </a:t>
            </a:r>
            <a:r>
              <a:rPr lang="vi-VN" sz="2800" dirty="0">
                <a:solidFill>
                  <a:srgbClr val="A50021"/>
                </a:solidFill>
              </a:rPr>
              <a:t>A : B = C : </a:t>
            </a:r>
            <a:r>
              <a:rPr lang="hr-HR" sz="2800" dirty="0">
                <a:solidFill>
                  <a:srgbClr val="A50021"/>
                </a:solidFill>
              </a:rPr>
              <a:t>X                      AX = BC</a:t>
            </a:r>
          </a:p>
          <a:p>
            <a:endParaRPr lang="hr-HR" sz="2800" dirty="0">
              <a:solidFill>
                <a:srgbClr val="A50021"/>
              </a:solidFill>
            </a:endParaRPr>
          </a:p>
          <a:p>
            <a:endParaRPr lang="hr-HR" sz="2800" dirty="0">
              <a:solidFill>
                <a:srgbClr val="002060"/>
              </a:solidFill>
            </a:endParaRPr>
          </a:p>
          <a:p>
            <a:pPr algn="ctr"/>
            <a:endParaRPr lang="vi-VN" sz="800" dirty="0"/>
          </a:p>
          <a:p>
            <a:endParaRPr lang="vi-VN" sz="1800" dirty="0">
              <a:solidFill>
                <a:srgbClr val="002060"/>
              </a:solidFill>
            </a:endParaRPr>
          </a:p>
          <a:p>
            <a:endParaRPr lang="vi-VN" sz="1400" dirty="0">
              <a:solidFill>
                <a:srgbClr val="002060"/>
              </a:solidFill>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hr-HR" sz="2400" b="1" i="0" u="none" strike="noStrike" kern="0" cap="none" spc="0" normalizeH="0" baseline="0" noProof="0" dirty="0">
              <a:ln>
                <a:noFill/>
              </a:ln>
              <a:solidFill>
                <a:srgbClr val="C00000"/>
              </a:solidFill>
              <a:effectLst>
                <a:outerShdw blurRad="38100" dist="38100" dir="2700000" algn="tl">
                  <a:srgbClr val="C0C0C0"/>
                </a:outerShdw>
              </a:effectLst>
              <a:uLnTx/>
              <a:uFillTx/>
              <a:latin typeface="Arial" pitchFamily="34" charset="0"/>
              <a:cs typeface="Arial" pitchFamily="34" charset="0"/>
            </a:endParaRPr>
          </a:p>
        </p:txBody>
      </p:sp>
      <p:sp>
        <p:nvSpPr>
          <p:cNvPr id="9" name="Line 9"/>
          <p:cNvSpPr>
            <a:spLocks noChangeShapeType="1"/>
          </p:cNvSpPr>
          <p:nvPr/>
        </p:nvSpPr>
        <p:spPr bwMode="auto">
          <a:xfrm>
            <a:off x="2987824" y="5085184"/>
            <a:ext cx="3816424" cy="0"/>
          </a:xfrm>
          <a:prstGeom prst="line">
            <a:avLst/>
          </a:prstGeom>
          <a:noFill/>
          <a:ln w="38100">
            <a:solidFill>
              <a:srgbClr val="002060"/>
            </a:solidFill>
            <a:round/>
            <a:headEnd/>
            <a:tailEnd/>
          </a:ln>
          <a:effectLst/>
        </p:spPr>
        <p:txBody>
          <a:bodyPr/>
          <a:lstStyle/>
          <a:p>
            <a:endParaRPr lang="hr-HR"/>
          </a:p>
        </p:txBody>
      </p:sp>
      <p:sp>
        <p:nvSpPr>
          <p:cNvPr id="15" name="TextBox 14"/>
          <p:cNvSpPr txBox="1"/>
          <p:nvPr/>
        </p:nvSpPr>
        <p:spPr>
          <a:xfrm>
            <a:off x="2051720" y="4797152"/>
            <a:ext cx="864096" cy="523220"/>
          </a:xfrm>
          <a:prstGeom prst="rect">
            <a:avLst/>
          </a:prstGeom>
          <a:noFill/>
          <a:ln>
            <a:noFill/>
          </a:ln>
        </p:spPr>
        <p:txBody>
          <a:bodyPr wrap="square" rtlCol="0">
            <a:spAutoFit/>
          </a:bodyPr>
          <a:lstStyle/>
          <a:p>
            <a:r>
              <a:rPr lang="hr-HR" sz="2800" dirty="0">
                <a:solidFill>
                  <a:srgbClr val="A50021"/>
                </a:solidFill>
              </a:rPr>
              <a:t>X</a:t>
            </a:r>
            <a:r>
              <a:rPr lang="hr-HR" sz="2800" dirty="0"/>
              <a:t> </a:t>
            </a:r>
            <a:r>
              <a:rPr lang="hr-HR" sz="2800" dirty="0">
                <a:solidFill>
                  <a:srgbClr val="002060"/>
                </a:solidFill>
              </a:rPr>
              <a:t>=</a:t>
            </a:r>
            <a:r>
              <a:rPr lang="hr-HR" sz="2800" dirty="0"/>
              <a:t> </a:t>
            </a:r>
          </a:p>
        </p:txBody>
      </p:sp>
      <p:sp>
        <p:nvSpPr>
          <p:cNvPr id="16" name="TextBox 15"/>
          <p:cNvSpPr txBox="1"/>
          <p:nvPr/>
        </p:nvSpPr>
        <p:spPr>
          <a:xfrm>
            <a:off x="3131840" y="4437112"/>
            <a:ext cx="3672408" cy="523220"/>
          </a:xfrm>
          <a:prstGeom prst="rect">
            <a:avLst/>
          </a:prstGeom>
          <a:noFill/>
        </p:spPr>
        <p:txBody>
          <a:bodyPr wrap="square" rtlCol="0">
            <a:spAutoFit/>
          </a:bodyPr>
          <a:lstStyle/>
          <a:p>
            <a:r>
              <a:rPr lang="hr-HR" sz="2800" dirty="0">
                <a:solidFill>
                  <a:srgbClr val="002060"/>
                </a:solidFill>
              </a:rPr>
              <a:t>B  </a:t>
            </a:r>
            <a:r>
              <a:rPr lang="hr-HR" sz="2000" dirty="0">
                <a:solidFill>
                  <a:srgbClr val="002060"/>
                </a:solidFill>
              </a:rPr>
              <a:t>(</a:t>
            </a:r>
            <a:r>
              <a:rPr lang="hr-HR" sz="2000" dirty="0">
                <a:solidFill>
                  <a:srgbClr val="A50021"/>
                </a:solidFill>
              </a:rPr>
              <a:t>40</a:t>
            </a:r>
            <a:r>
              <a:rPr lang="hr-HR" sz="2000" dirty="0">
                <a:solidFill>
                  <a:srgbClr val="002060"/>
                </a:solidFill>
              </a:rPr>
              <a:t>) </a:t>
            </a:r>
            <a:r>
              <a:rPr lang="hr-HR" sz="2800" dirty="0">
                <a:solidFill>
                  <a:srgbClr val="002060"/>
                </a:solidFill>
                <a:sym typeface="Wingdings"/>
              </a:rPr>
              <a:t> C </a:t>
            </a:r>
            <a:r>
              <a:rPr lang="hr-HR" sz="2000" dirty="0">
                <a:solidFill>
                  <a:srgbClr val="002060"/>
                </a:solidFill>
                <a:sym typeface="Wingdings"/>
              </a:rPr>
              <a:t>(</a:t>
            </a:r>
            <a:r>
              <a:rPr lang="hr-HR" sz="2000" dirty="0">
                <a:solidFill>
                  <a:srgbClr val="A50021"/>
                </a:solidFill>
                <a:sym typeface="Wingdings"/>
              </a:rPr>
              <a:t>broj sati NRV</a:t>
            </a:r>
            <a:r>
              <a:rPr lang="hr-HR" sz="2000" dirty="0">
                <a:solidFill>
                  <a:srgbClr val="002060"/>
                </a:solidFill>
                <a:sym typeface="Wingdings"/>
              </a:rPr>
              <a:t>)  </a:t>
            </a:r>
            <a:r>
              <a:rPr lang="hr-HR" sz="2000" dirty="0">
                <a:solidFill>
                  <a:srgbClr val="002060"/>
                </a:solidFill>
              </a:rPr>
              <a:t> </a:t>
            </a:r>
          </a:p>
        </p:txBody>
      </p:sp>
      <p:sp>
        <p:nvSpPr>
          <p:cNvPr id="17" name="Right Arrow 16"/>
          <p:cNvSpPr/>
          <p:nvPr/>
        </p:nvSpPr>
        <p:spPr bwMode="auto">
          <a:xfrm>
            <a:off x="4139952" y="3068960"/>
            <a:ext cx="1152128" cy="144016"/>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r-HR" sz="1200" b="1" i="0" u="none" strike="noStrike" cap="none" normalizeH="0" baseline="0">
              <a:ln>
                <a:noFill/>
              </a:ln>
              <a:solidFill>
                <a:schemeClr val="tx1"/>
              </a:solidFill>
              <a:effectLst/>
              <a:latin typeface="Arial" charset="0"/>
              <a:cs typeface="Arial" charset="0"/>
            </a:endParaRPr>
          </a:p>
        </p:txBody>
      </p:sp>
      <p:sp>
        <p:nvSpPr>
          <p:cNvPr id="19" name="TextBox 18"/>
          <p:cNvSpPr txBox="1"/>
          <p:nvPr/>
        </p:nvSpPr>
        <p:spPr>
          <a:xfrm>
            <a:off x="3923928" y="5229200"/>
            <a:ext cx="2088232" cy="523220"/>
          </a:xfrm>
          <a:prstGeom prst="rect">
            <a:avLst/>
          </a:prstGeom>
          <a:noFill/>
        </p:spPr>
        <p:txBody>
          <a:bodyPr wrap="square" rtlCol="0">
            <a:spAutoFit/>
          </a:bodyPr>
          <a:lstStyle/>
          <a:p>
            <a:r>
              <a:rPr lang="hr-HR" sz="2800" dirty="0">
                <a:solidFill>
                  <a:srgbClr val="002060"/>
                </a:solidFill>
              </a:rPr>
              <a:t>A  </a:t>
            </a:r>
            <a:r>
              <a:rPr lang="hr-HR" sz="2000" dirty="0">
                <a:solidFill>
                  <a:srgbClr val="002060"/>
                </a:solidFill>
              </a:rPr>
              <a:t>(</a:t>
            </a:r>
            <a:r>
              <a:rPr lang="hr-HR" sz="2000" dirty="0">
                <a:solidFill>
                  <a:srgbClr val="A50021"/>
                </a:solidFill>
              </a:rPr>
              <a:t>18/19/20</a:t>
            </a:r>
            <a:r>
              <a:rPr lang="hr-HR" sz="2000" dirty="0">
                <a:solidFill>
                  <a:srgbClr val="002060"/>
                </a:solidFill>
              </a:rPr>
              <a:t>)</a:t>
            </a:r>
          </a:p>
        </p:txBody>
      </p:sp>
      <p:sp>
        <p:nvSpPr>
          <p:cNvPr id="10" name="TextBox 9">
            <a:hlinkClick r:id="rId3" action="ppaction://hlinkfile"/>
          </p:cNvPr>
          <p:cNvSpPr txBox="1"/>
          <p:nvPr/>
        </p:nvSpPr>
        <p:spPr>
          <a:xfrm>
            <a:off x="3923928" y="6237312"/>
            <a:ext cx="4104456" cy="288032"/>
          </a:xfrm>
          <a:prstGeom prst="rect">
            <a:avLst/>
          </a:prstGeom>
          <a:noFill/>
        </p:spPr>
        <p:txBody>
          <a:bodyPr wrap="square" rtlCol="0">
            <a:spAutoFit/>
          </a:bodyPr>
          <a:lstStyle/>
          <a:p>
            <a:pPr algn="r"/>
            <a:r>
              <a:rPr lang="hr-HR" dirty="0">
                <a:hlinkClick r:id="rId3" action="ppaction://hlinkfile"/>
              </a:rPr>
              <a:t>Tablica za ispomoć</a:t>
            </a:r>
            <a:endParaRPr lang="hr-HR" dirty="0"/>
          </a:p>
        </p:txBody>
      </p:sp>
    </p:spTree>
    <p:extLst>
      <p:ext uri="{BB962C8B-B14F-4D97-AF65-F5344CB8AC3E}">
        <p14:creationId xmlns:p14="http://schemas.microsoft.com/office/powerpoint/2010/main" val="31231642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79512" y="404664"/>
            <a:ext cx="7848872" cy="830997"/>
          </a:xfrm>
          <a:prstGeom prst="rect">
            <a:avLst/>
          </a:prstGeom>
          <a:noFill/>
          <a:ln w="12700" cap="sq">
            <a:noFill/>
            <a:miter lim="800000"/>
            <a:headEnd type="none" w="sm" len="sm"/>
            <a:tailEnd type="none" w="sm" len="sm"/>
          </a:ln>
        </p:spPr>
        <p:txBody>
          <a:bodyPr wrap="square">
            <a:spAutoFit/>
          </a:bodyPr>
          <a:lstStyle/>
          <a:p>
            <a:pPr>
              <a:lnSpc>
                <a:spcPct val="100000"/>
              </a:lnSpc>
              <a:spcBef>
                <a:spcPct val="0"/>
              </a:spcBef>
              <a:defRPr/>
            </a:pPr>
            <a:r>
              <a:rPr lang="hr-HR" sz="2800" i="0" dirty="0">
                <a:solidFill>
                  <a:srgbClr val="C00000"/>
                </a:solidFill>
                <a:effectLst>
                  <a:outerShdw blurRad="38100" dist="38100" dir="2700000" algn="tl">
                    <a:srgbClr val="000000">
                      <a:alpha val="43137"/>
                    </a:srgbClr>
                  </a:outerShdw>
                </a:effectLst>
              </a:rPr>
              <a:t>TJEDNO I GODIŠNJE ZADUŽENJE UČITELJA</a:t>
            </a:r>
          </a:p>
          <a:p>
            <a:pPr>
              <a:defRPr/>
            </a:pPr>
            <a:r>
              <a:rPr lang="hr-HR" sz="2000" i="1" dirty="0">
                <a:solidFill>
                  <a:srgbClr val="002060"/>
                </a:solidFill>
                <a:effectLst>
                  <a:outerShdw blurRad="38100" dist="38100" dir="2700000" algn="tl">
                    <a:srgbClr val="000000">
                      <a:alpha val="43137"/>
                    </a:srgbClr>
                  </a:outerShdw>
                </a:effectLst>
              </a:rPr>
              <a:t>IZRAČUN NEPUNE NORME – </a:t>
            </a:r>
            <a:r>
              <a:rPr lang="hr-HR" sz="2000" i="1" dirty="0">
                <a:solidFill>
                  <a:srgbClr val="A50021"/>
                </a:solidFill>
                <a:effectLst>
                  <a:outerShdw blurRad="38100" dist="38100" dir="2700000" algn="tl">
                    <a:srgbClr val="000000">
                      <a:alpha val="43137"/>
                    </a:srgbClr>
                  </a:outerShdw>
                </a:effectLst>
              </a:rPr>
              <a:t>NRV </a:t>
            </a:r>
            <a:r>
              <a:rPr lang="hr-HR" sz="2000" i="1" dirty="0">
                <a:solidFill>
                  <a:srgbClr val="002060"/>
                </a:solidFill>
                <a:effectLst>
                  <a:outerShdw blurRad="38100" dist="38100" dir="2700000" algn="tl">
                    <a:srgbClr val="000000">
                      <a:alpha val="43137"/>
                    </a:srgbClr>
                  </a:outerShdw>
                </a:effectLst>
              </a:rPr>
              <a:t>- </a:t>
            </a:r>
            <a:r>
              <a:rPr lang="hr-HR" sz="2000" i="1" dirty="0">
                <a:solidFill>
                  <a:srgbClr val="A50021"/>
                </a:solidFill>
                <a:effectLst>
                  <a:outerShdw blurRad="38100" dist="38100" dir="2700000" algn="tl">
                    <a:srgbClr val="000000">
                      <a:alpha val="43137"/>
                    </a:srgbClr>
                  </a:outerShdw>
                </a:effectLst>
              </a:rPr>
              <a:t>primjer</a:t>
            </a:r>
          </a:p>
        </p:txBody>
      </p:sp>
      <p:sp>
        <p:nvSpPr>
          <p:cNvPr id="6" name="Content Placeholder 5"/>
          <p:cNvSpPr txBox="1">
            <a:spLocks/>
          </p:cNvSpPr>
          <p:nvPr/>
        </p:nvSpPr>
        <p:spPr>
          <a:xfrm>
            <a:off x="323528" y="1988840"/>
            <a:ext cx="8640960" cy="4680520"/>
          </a:xfrm>
          <a:prstGeom prst="rect">
            <a:avLst/>
          </a:prstGeom>
        </p:spPr>
        <p:txBody>
          <a:bodyPr/>
          <a:lstStyle/>
          <a:p>
            <a:endParaRPr lang="hr-HR" sz="1800" dirty="0">
              <a:solidFill>
                <a:srgbClr val="A50021"/>
              </a:solidFill>
            </a:endParaRPr>
          </a:p>
          <a:p>
            <a:endParaRPr lang="vi-VN" sz="1600" dirty="0"/>
          </a:p>
          <a:p>
            <a:endParaRPr lang="vi-VN" sz="1800" dirty="0">
              <a:solidFill>
                <a:srgbClr val="002060"/>
              </a:solidFill>
            </a:endParaRPr>
          </a:p>
          <a:p>
            <a:endParaRPr lang="vi-VN" sz="1400" dirty="0">
              <a:solidFill>
                <a:srgbClr val="002060"/>
              </a:solidFill>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hr-HR" sz="2400" b="1" i="0" u="none" strike="noStrike" kern="0" cap="none" spc="0" normalizeH="0" baseline="0" noProof="0" dirty="0">
              <a:ln>
                <a:noFill/>
              </a:ln>
              <a:solidFill>
                <a:srgbClr val="C00000"/>
              </a:solidFill>
              <a:effectLst>
                <a:outerShdw blurRad="38100" dist="38100" dir="2700000" algn="tl">
                  <a:srgbClr val="C0C0C0"/>
                </a:outerShdw>
              </a:effectLst>
              <a:uLnTx/>
              <a:uFillTx/>
              <a:latin typeface="Arial" pitchFamily="34" charset="0"/>
              <a:cs typeface="Arial" pitchFamily="34" charset="0"/>
            </a:endParaRPr>
          </a:p>
        </p:txBody>
      </p:sp>
      <p:sp>
        <p:nvSpPr>
          <p:cNvPr id="4" name="TextBox 3"/>
          <p:cNvSpPr txBox="1"/>
          <p:nvPr/>
        </p:nvSpPr>
        <p:spPr>
          <a:xfrm>
            <a:off x="971600" y="2132856"/>
            <a:ext cx="4824536"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lvl="0"/>
            <a:r>
              <a:rPr lang="hr-HR" sz="1800" dirty="0">
                <a:solidFill>
                  <a:srgbClr val="A50021"/>
                </a:solidFill>
                <a:latin typeface="Arial" pitchFamily="34" charset="0"/>
                <a:cs typeface="Arial" pitchFamily="34" charset="0"/>
              </a:rPr>
              <a:t>redovita i/ili izborna nastava  (10 sati)</a:t>
            </a:r>
          </a:p>
          <a:p>
            <a:pPr lvl="0"/>
            <a:r>
              <a:rPr lang="hr-HR" sz="1800" dirty="0">
                <a:solidFill>
                  <a:srgbClr val="A50021"/>
                </a:solidFill>
                <a:latin typeface="Arial" pitchFamily="34" charset="0"/>
                <a:cs typeface="Arial" pitchFamily="34" charset="0"/>
              </a:rPr>
              <a:t>2 sata NO-OR razrednika</a:t>
            </a:r>
          </a:p>
          <a:p>
            <a:endParaRPr lang="hr-HR" dirty="0"/>
          </a:p>
        </p:txBody>
      </p:sp>
      <p:sp>
        <p:nvSpPr>
          <p:cNvPr id="7" name="TextBox 6"/>
          <p:cNvSpPr txBox="1"/>
          <p:nvPr/>
        </p:nvSpPr>
        <p:spPr>
          <a:xfrm>
            <a:off x="6372200" y="2348880"/>
            <a:ext cx="1584176"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hr-HR" sz="1800" dirty="0">
                <a:solidFill>
                  <a:srgbClr val="A50021"/>
                </a:solidFill>
                <a:latin typeface="Arial" pitchFamily="34" charset="0"/>
                <a:cs typeface="Arial" pitchFamily="34" charset="0"/>
              </a:rPr>
              <a:t>12 sati</a:t>
            </a:r>
          </a:p>
        </p:txBody>
      </p:sp>
      <p:sp>
        <p:nvSpPr>
          <p:cNvPr id="10" name="TextBox 9"/>
          <p:cNvSpPr txBox="1"/>
          <p:nvPr/>
        </p:nvSpPr>
        <p:spPr>
          <a:xfrm>
            <a:off x="6372200" y="3429000"/>
            <a:ext cx="1656184"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hr-HR" sz="1800" dirty="0">
                <a:solidFill>
                  <a:srgbClr val="002060"/>
                </a:solidFill>
                <a:latin typeface="Arial" pitchFamily="34" charset="0"/>
                <a:cs typeface="Arial" pitchFamily="34" charset="0"/>
              </a:rPr>
              <a:t>27 sati</a:t>
            </a:r>
          </a:p>
        </p:txBody>
      </p:sp>
      <p:sp>
        <p:nvSpPr>
          <p:cNvPr id="11" name="TextBox 10"/>
          <p:cNvSpPr txBox="1"/>
          <p:nvPr/>
        </p:nvSpPr>
        <p:spPr>
          <a:xfrm>
            <a:off x="899592" y="3429000"/>
            <a:ext cx="576064" cy="369332"/>
          </a:xfrm>
          <a:prstGeom prst="rect">
            <a:avLst/>
          </a:prstGeom>
          <a:noFill/>
        </p:spPr>
        <p:txBody>
          <a:bodyPr wrap="square" rtlCol="0">
            <a:spAutoFit/>
          </a:bodyPr>
          <a:lstStyle/>
          <a:p>
            <a:r>
              <a:rPr lang="hr-HR" sz="1800" dirty="0">
                <a:solidFill>
                  <a:srgbClr val="002060"/>
                </a:solidFill>
              </a:rPr>
              <a:t>X = </a:t>
            </a:r>
          </a:p>
        </p:txBody>
      </p:sp>
      <p:cxnSp>
        <p:nvCxnSpPr>
          <p:cNvPr id="13" name="Straight Connector 12"/>
          <p:cNvCxnSpPr/>
          <p:nvPr/>
        </p:nvCxnSpPr>
        <p:spPr bwMode="auto">
          <a:xfrm>
            <a:off x="3419872" y="3645024"/>
            <a:ext cx="1368152" cy="0"/>
          </a:xfrm>
          <a:prstGeom prst="line">
            <a:avLst/>
          </a:prstGeom>
          <a:solidFill>
            <a:schemeClr val="accent1"/>
          </a:solidFill>
          <a:ln w="25400" cap="flat" cmpd="sng" algn="ctr">
            <a:solidFill>
              <a:srgbClr val="002060"/>
            </a:solidFill>
            <a:prstDash val="solid"/>
            <a:round/>
            <a:headEnd type="none" w="med" len="med"/>
            <a:tailEnd type="none" w="med" len="med"/>
          </a:ln>
          <a:effectLst/>
        </p:spPr>
      </p:cxnSp>
      <p:sp>
        <p:nvSpPr>
          <p:cNvPr id="14" name="TextBox 13"/>
          <p:cNvSpPr txBox="1"/>
          <p:nvPr/>
        </p:nvSpPr>
        <p:spPr>
          <a:xfrm>
            <a:off x="3707904" y="3212976"/>
            <a:ext cx="1152128" cy="369332"/>
          </a:xfrm>
          <a:prstGeom prst="rect">
            <a:avLst/>
          </a:prstGeom>
          <a:noFill/>
        </p:spPr>
        <p:txBody>
          <a:bodyPr wrap="square" rtlCol="0">
            <a:spAutoFit/>
          </a:bodyPr>
          <a:lstStyle/>
          <a:p>
            <a:r>
              <a:rPr lang="hr-HR" sz="1800" dirty="0">
                <a:solidFill>
                  <a:srgbClr val="002060"/>
                </a:solidFill>
              </a:rPr>
              <a:t>40 </a:t>
            </a:r>
            <a:r>
              <a:rPr lang="hr-HR" sz="1800" dirty="0">
                <a:solidFill>
                  <a:srgbClr val="002060"/>
                </a:solidFill>
                <a:sym typeface="Wingdings"/>
              </a:rPr>
              <a:t> 12</a:t>
            </a:r>
            <a:endParaRPr lang="hr-HR" sz="1800" dirty="0">
              <a:solidFill>
                <a:srgbClr val="002060"/>
              </a:solidFill>
            </a:endParaRPr>
          </a:p>
        </p:txBody>
      </p:sp>
      <p:sp>
        <p:nvSpPr>
          <p:cNvPr id="15" name="TextBox 14"/>
          <p:cNvSpPr txBox="1"/>
          <p:nvPr/>
        </p:nvSpPr>
        <p:spPr>
          <a:xfrm>
            <a:off x="3923928" y="3717032"/>
            <a:ext cx="504056" cy="369332"/>
          </a:xfrm>
          <a:prstGeom prst="rect">
            <a:avLst/>
          </a:prstGeom>
          <a:noFill/>
        </p:spPr>
        <p:txBody>
          <a:bodyPr wrap="square" rtlCol="0">
            <a:spAutoFit/>
          </a:bodyPr>
          <a:lstStyle/>
          <a:p>
            <a:r>
              <a:rPr lang="hr-HR" sz="1800" dirty="0">
                <a:solidFill>
                  <a:srgbClr val="002060"/>
                </a:solidFill>
              </a:rPr>
              <a:t>18</a:t>
            </a:r>
          </a:p>
        </p:txBody>
      </p:sp>
      <p:sp>
        <p:nvSpPr>
          <p:cNvPr id="16" name="Rectangle 15"/>
          <p:cNvSpPr/>
          <p:nvPr/>
        </p:nvSpPr>
        <p:spPr>
          <a:xfrm>
            <a:off x="251520" y="4293096"/>
            <a:ext cx="828092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hr-HR" sz="1800" dirty="0">
                <a:solidFill>
                  <a:srgbClr val="A50021"/>
                </a:solidFill>
              </a:rPr>
              <a:t>Učitelj likovne kulture – NRV- </a:t>
            </a:r>
            <a:r>
              <a:rPr lang="hr-HR" sz="1800" i="1" dirty="0">
                <a:solidFill>
                  <a:srgbClr val="002060"/>
                </a:solidFill>
              </a:rPr>
              <a:t>ukupni NOOR </a:t>
            </a:r>
            <a:r>
              <a:rPr lang="hr-HR" sz="1800" dirty="0">
                <a:solidFill>
                  <a:srgbClr val="002060"/>
                </a:solidFill>
              </a:rPr>
              <a:t>(2)</a:t>
            </a:r>
          </a:p>
        </p:txBody>
      </p:sp>
      <p:sp>
        <p:nvSpPr>
          <p:cNvPr id="17" name="TextBox 16"/>
          <p:cNvSpPr txBox="1"/>
          <p:nvPr/>
        </p:nvSpPr>
        <p:spPr>
          <a:xfrm>
            <a:off x="1115616" y="5301208"/>
            <a:ext cx="576064" cy="369332"/>
          </a:xfrm>
          <a:prstGeom prst="rect">
            <a:avLst/>
          </a:prstGeom>
          <a:noFill/>
        </p:spPr>
        <p:txBody>
          <a:bodyPr wrap="square" rtlCol="0">
            <a:spAutoFit/>
          </a:bodyPr>
          <a:lstStyle/>
          <a:p>
            <a:r>
              <a:rPr lang="hr-HR" sz="1800" dirty="0">
                <a:solidFill>
                  <a:srgbClr val="002060"/>
                </a:solidFill>
              </a:rPr>
              <a:t>X = </a:t>
            </a:r>
          </a:p>
        </p:txBody>
      </p:sp>
      <p:cxnSp>
        <p:nvCxnSpPr>
          <p:cNvPr id="18" name="Straight Connector 17"/>
          <p:cNvCxnSpPr/>
          <p:nvPr/>
        </p:nvCxnSpPr>
        <p:spPr bwMode="auto">
          <a:xfrm>
            <a:off x="4211960" y="5517232"/>
            <a:ext cx="1080120" cy="0"/>
          </a:xfrm>
          <a:prstGeom prst="line">
            <a:avLst/>
          </a:prstGeom>
          <a:solidFill>
            <a:schemeClr val="accent1"/>
          </a:solidFill>
          <a:ln w="25400" cap="flat" cmpd="sng" algn="ctr">
            <a:solidFill>
              <a:srgbClr val="002060"/>
            </a:solidFill>
            <a:prstDash val="solid"/>
            <a:round/>
            <a:headEnd type="none" w="med" len="med"/>
            <a:tailEnd type="none" w="med" len="med"/>
          </a:ln>
          <a:effectLst/>
        </p:spPr>
      </p:cxnSp>
      <p:sp>
        <p:nvSpPr>
          <p:cNvPr id="19" name="TextBox 18"/>
          <p:cNvSpPr txBox="1"/>
          <p:nvPr/>
        </p:nvSpPr>
        <p:spPr>
          <a:xfrm>
            <a:off x="4211960" y="5085184"/>
            <a:ext cx="1008112" cy="369332"/>
          </a:xfrm>
          <a:prstGeom prst="rect">
            <a:avLst/>
          </a:prstGeom>
          <a:noFill/>
        </p:spPr>
        <p:txBody>
          <a:bodyPr wrap="square" rtlCol="0">
            <a:spAutoFit/>
          </a:bodyPr>
          <a:lstStyle/>
          <a:p>
            <a:r>
              <a:rPr lang="hr-HR" sz="1800" dirty="0">
                <a:solidFill>
                  <a:srgbClr val="002060"/>
                </a:solidFill>
              </a:rPr>
              <a:t>22 </a:t>
            </a:r>
            <a:r>
              <a:rPr lang="hr-HR" sz="1800" dirty="0">
                <a:solidFill>
                  <a:srgbClr val="002060"/>
                </a:solidFill>
                <a:sym typeface="Wingdings"/>
              </a:rPr>
              <a:t> 27</a:t>
            </a:r>
            <a:endParaRPr lang="hr-HR" sz="1800" dirty="0">
              <a:solidFill>
                <a:srgbClr val="002060"/>
              </a:solidFill>
            </a:endParaRPr>
          </a:p>
        </p:txBody>
      </p:sp>
      <p:cxnSp>
        <p:nvCxnSpPr>
          <p:cNvPr id="20" name="Straight Connector 19"/>
          <p:cNvCxnSpPr/>
          <p:nvPr/>
        </p:nvCxnSpPr>
        <p:spPr bwMode="auto">
          <a:xfrm>
            <a:off x="1475656" y="3645024"/>
            <a:ext cx="1584176" cy="0"/>
          </a:xfrm>
          <a:prstGeom prst="line">
            <a:avLst/>
          </a:prstGeom>
          <a:solidFill>
            <a:schemeClr val="accent1"/>
          </a:solidFill>
          <a:ln w="25400" cap="flat" cmpd="sng" algn="ctr">
            <a:solidFill>
              <a:srgbClr val="002060"/>
            </a:solidFill>
            <a:prstDash val="solid"/>
            <a:round/>
            <a:headEnd type="none" w="med" len="med"/>
            <a:tailEnd type="none" w="med" len="med"/>
          </a:ln>
          <a:effectLst/>
        </p:spPr>
      </p:cxnSp>
      <p:sp>
        <p:nvSpPr>
          <p:cNvPr id="21" name="Rectangle 20"/>
          <p:cNvSpPr/>
          <p:nvPr/>
        </p:nvSpPr>
        <p:spPr>
          <a:xfrm flipV="1">
            <a:off x="2987824" y="3429000"/>
            <a:ext cx="353241" cy="369332"/>
          </a:xfrm>
          <a:prstGeom prst="rect">
            <a:avLst/>
          </a:prstGeom>
        </p:spPr>
        <p:txBody>
          <a:bodyPr wrap="square">
            <a:spAutoFit/>
          </a:bodyPr>
          <a:lstStyle/>
          <a:p>
            <a:r>
              <a:rPr lang="hr-HR" sz="1800" dirty="0">
                <a:solidFill>
                  <a:srgbClr val="002060"/>
                </a:solidFill>
              </a:rPr>
              <a:t>=</a:t>
            </a:r>
            <a:endParaRPr lang="hr-HR" sz="1800" dirty="0"/>
          </a:p>
        </p:txBody>
      </p:sp>
      <p:sp>
        <p:nvSpPr>
          <p:cNvPr id="22" name="TextBox 21"/>
          <p:cNvSpPr txBox="1"/>
          <p:nvPr/>
        </p:nvSpPr>
        <p:spPr>
          <a:xfrm>
            <a:off x="1547664" y="3140968"/>
            <a:ext cx="1728192" cy="369332"/>
          </a:xfrm>
          <a:prstGeom prst="rect">
            <a:avLst/>
          </a:prstGeom>
          <a:noFill/>
        </p:spPr>
        <p:txBody>
          <a:bodyPr wrap="square" rtlCol="0">
            <a:spAutoFit/>
          </a:bodyPr>
          <a:lstStyle/>
          <a:p>
            <a:r>
              <a:rPr lang="hr-HR" sz="1800" dirty="0">
                <a:solidFill>
                  <a:srgbClr val="002060"/>
                </a:solidFill>
              </a:rPr>
              <a:t>B </a:t>
            </a:r>
            <a:r>
              <a:rPr lang="hr-HR" sz="1400" dirty="0">
                <a:solidFill>
                  <a:srgbClr val="002060"/>
                </a:solidFill>
              </a:rPr>
              <a:t>(40) </a:t>
            </a:r>
            <a:r>
              <a:rPr lang="hr-HR" sz="1800" dirty="0">
                <a:solidFill>
                  <a:srgbClr val="002060"/>
                </a:solidFill>
                <a:sym typeface="Wingdings"/>
              </a:rPr>
              <a:t> C </a:t>
            </a:r>
            <a:r>
              <a:rPr lang="hr-HR" sz="1400" dirty="0">
                <a:solidFill>
                  <a:srgbClr val="002060"/>
                </a:solidFill>
                <a:sym typeface="Wingdings"/>
              </a:rPr>
              <a:t>(12)</a:t>
            </a:r>
            <a:endParaRPr lang="hr-HR" sz="1400" dirty="0">
              <a:solidFill>
                <a:srgbClr val="002060"/>
              </a:solidFill>
            </a:endParaRPr>
          </a:p>
        </p:txBody>
      </p:sp>
      <p:sp>
        <p:nvSpPr>
          <p:cNvPr id="23" name="TextBox 22"/>
          <p:cNvSpPr txBox="1"/>
          <p:nvPr/>
        </p:nvSpPr>
        <p:spPr>
          <a:xfrm>
            <a:off x="1691680" y="3717032"/>
            <a:ext cx="1296144" cy="369332"/>
          </a:xfrm>
          <a:prstGeom prst="rect">
            <a:avLst/>
          </a:prstGeom>
          <a:noFill/>
        </p:spPr>
        <p:txBody>
          <a:bodyPr wrap="square" rtlCol="0">
            <a:spAutoFit/>
          </a:bodyPr>
          <a:lstStyle/>
          <a:p>
            <a:r>
              <a:rPr lang="hr-HR" sz="1800" dirty="0">
                <a:solidFill>
                  <a:srgbClr val="002060"/>
                </a:solidFill>
              </a:rPr>
              <a:t>A </a:t>
            </a:r>
            <a:r>
              <a:rPr lang="hr-HR" sz="1400" dirty="0">
                <a:solidFill>
                  <a:srgbClr val="002060"/>
                </a:solidFill>
              </a:rPr>
              <a:t>(18/19/20)</a:t>
            </a:r>
          </a:p>
        </p:txBody>
      </p:sp>
      <p:sp>
        <p:nvSpPr>
          <p:cNvPr id="25" name="TextBox 24"/>
          <p:cNvSpPr txBox="1"/>
          <p:nvPr/>
        </p:nvSpPr>
        <p:spPr>
          <a:xfrm>
            <a:off x="4499992" y="5517232"/>
            <a:ext cx="504056" cy="369332"/>
          </a:xfrm>
          <a:prstGeom prst="rect">
            <a:avLst/>
          </a:prstGeom>
          <a:noFill/>
        </p:spPr>
        <p:txBody>
          <a:bodyPr wrap="square" rtlCol="0">
            <a:spAutoFit/>
          </a:bodyPr>
          <a:lstStyle/>
          <a:p>
            <a:r>
              <a:rPr lang="hr-HR" sz="1800" dirty="0">
                <a:solidFill>
                  <a:srgbClr val="002060"/>
                </a:solidFill>
              </a:rPr>
              <a:t>40</a:t>
            </a:r>
          </a:p>
        </p:txBody>
      </p:sp>
      <p:cxnSp>
        <p:nvCxnSpPr>
          <p:cNvPr id="26" name="Straight Connector 25"/>
          <p:cNvCxnSpPr/>
          <p:nvPr/>
        </p:nvCxnSpPr>
        <p:spPr bwMode="auto">
          <a:xfrm>
            <a:off x="1691680" y="5517232"/>
            <a:ext cx="2088232" cy="0"/>
          </a:xfrm>
          <a:prstGeom prst="line">
            <a:avLst/>
          </a:prstGeom>
          <a:solidFill>
            <a:schemeClr val="accent1"/>
          </a:solidFill>
          <a:ln w="25400" cap="flat" cmpd="sng" algn="ctr">
            <a:solidFill>
              <a:srgbClr val="002060"/>
            </a:solidFill>
            <a:prstDash val="solid"/>
            <a:round/>
            <a:headEnd type="none" w="med" len="med"/>
            <a:tailEnd type="none" w="med" len="med"/>
          </a:ln>
          <a:effectLst/>
        </p:spPr>
      </p:cxnSp>
      <p:sp>
        <p:nvSpPr>
          <p:cNvPr id="27" name="TextBox 26"/>
          <p:cNvSpPr txBox="1"/>
          <p:nvPr/>
        </p:nvSpPr>
        <p:spPr>
          <a:xfrm>
            <a:off x="1691680" y="5085184"/>
            <a:ext cx="2160240" cy="369332"/>
          </a:xfrm>
          <a:prstGeom prst="rect">
            <a:avLst/>
          </a:prstGeom>
          <a:noFill/>
        </p:spPr>
        <p:txBody>
          <a:bodyPr wrap="square" rtlCol="0">
            <a:spAutoFit/>
          </a:bodyPr>
          <a:lstStyle/>
          <a:p>
            <a:r>
              <a:rPr lang="hr-HR" sz="1800" dirty="0">
                <a:solidFill>
                  <a:srgbClr val="002060"/>
                </a:solidFill>
              </a:rPr>
              <a:t>A1 </a:t>
            </a:r>
            <a:r>
              <a:rPr lang="hr-HR" sz="1400" dirty="0">
                <a:solidFill>
                  <a:srgbClr val="002060"/>
                </a:solidFill>
              </a:rPr>
              <a:t>(22/23/24) </a:t>
            </a:r>
            <a:r>
              <a:rPr lang="hr-HR" sz="1800" dirty="0">
                <a:solidFill>
                  <a:srgbClr val="002060"/>
                </a:solidFill>
                <a:sym typeface="Wingdings"/>
              </a:rPr>
              <a:t> C </a:t>
            </a:r>
            <a:r>
              <a:rPr lang="hr-HR" sz="1400" dirty="0">
                <a:solidFill>
                  <a:srgbClr val="002060"/>
                </a:solidFill>
                <a:sym typeface="Wingdings"/>
              </a:rPr>
              <a:t>(27)</a:t>
            </a:r>
            <a:endParaRPr lang="hr-HR" sz="1400" dirty="0">
              <a:solidFill>
                <a:srgbClr val="002060"/>
              </a:solidFill>
            </a:endParaRPr>
          </a:p>
        </p:txBody>
      </p:sp>
      <p:sp>
        <p:nvSpPr>
          <p:cNvPr id="28" name="TextBox 27"/>
          <p:cNvSpPr txBox="1"/>
          <p:nvPr/>
        </p:nvSpPr>
        <p:spPr>
          <a:xfrm>
            <a:off x="2339752" y="5517232"/>
            <a:ext cx="792088" cy="369332"/>
          </a:xfrm>
          <a:prstGeom prst="rect">
            <a:avLst/>
          </a:prstGeom>
          <a:noFill/>
        </p:spPr>
        <p:txBody>
          <a:bodyPr wrap="square" rtlCol="0">
            <a:spAutoFit/>
          </a:bodyPr>
          <a:lstStyle/>
          <a:p>
            <a:r>
              <a:rPr lang="hr-HR" sz="1800" dirty="0">
                <a:solidFill>
                  <a:srgbClr val="002060"/>
                </a:solidFill>
              </a:rPr>
              <a:t>B </a:t>
            </a:r>
            <a:r>
              <a:rPr lang="hr-HR" sz="1400" dirty="0">
                <a:solidFill>
                  <a:srgbClr val="002060"/>
                </a:solidFill>
              </a:rPr>
              <a:t>(40)</a:t>
            </a:r>
          </a:p>
        </p:txBody>
      </p:sp>
      <p:sp>
        <p:nvSpPr>
          <p:cNvPr id="30" name="Rectangle 29"/>
          <p:cNvSpPr/>
          <p:nvPr/>
        </p:nvSpPr>
        <p:spPr>
          <a:xfrm flipV="1">
            <a:off x="3851920" y="5301208"/>
            <a:ext cx="353241" cy="369332"/>
          </a:xfrm>
          <a:prstGeom prst="rect">
            <a:avLst/>
          </a:prstGeom>
        </p:spPr>
        <p:txBody>
          <a:bodyPr wrap="square">
            <a:spAutoFit/>
          </a:bodyPr>
          <a:lstStyle/>
          <a:p>
            <a:r>
              <a:rPr lang="hr-HR" sz="1800" dirty="0">
                <a:solidFill>
                  <a:srgbClr val="002060"/>
                </a:solidFill>
              </a:rPr>
              <a:t>=</a:t>
            </a:r>
            <a:endParaRPr lang="hr-HR" sz="1800" dirty="0"/>
          </a:p>
        </p:txBody>
      </p:sp>
      <p:sp>
        <p:nvSpPr>
          <p:cNvPr id="32" name="TextBox 31"/>
          <p:cNvSpPr txBox="1"/>
          <p:nvPr/>
        </p:nvSpPr>
        <p:spPr>
          <a:xfrm>
            <a:off x="6372200" y="5229200"/>
            <a:ext cx="1656184" cy="36933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defRPr/>
            </a:pPr>
            <a:r>
              <a:rPr lang="hr-HR" sz="1800" dirty="0">
                <a:solidFill>
                  <a:srgbClr val="002060"/>
                </a:solidFill>
                <a:latin typeface="Arial" pitchFamily="34" charset="0"/>
                <a:cs typeface="Arial" pitchFamily="34" charset="0"/>
              </a:rPr>
              <a:t>15 sati</a:t>
            </a:r>
          </a:p>
        </p:txBody>
      </p:sp>
      <p:sp>
        <p:nvSpPr>
          <p:cNvPr id="33" name="TextBox 32"/>
          <p:cNvSpPr txBox="1"/>
          <p:nvPr/>
        </p:nvSpPr>
        <p:spPr>
          <a:xfrm>
            <a:off x="1259632" y="5949280"/>
            <a:ext cx="2016224" cy="36933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defRPr/>
            </a:pPr>
            <a:r>
              <a:rPr lang="hr-HR" sz="1800" dirty="0">
                <a:solidFill>
                  <a:srgbClr val="002060"/>
                </a:solidFill>
                <a:latin typeface="Arial" pitchFamily="34" charset="0"/>
                <a:cs typeface="Arial" pitchFamily="34" charset="0"/>
              </a:rPr>
              <a:t>15 sati NOOR-a</a:t>
            </a:r>
          </a:p>
        </p:txBody>
      </p:sp>
      <p:cxnSp>
        <p:nvCxnSpPr>
          <p:cNvPr id="34" name="Straight Connector 33"/>
          <p:cNvCxnSpPr/>
          <p:nvPr/>
        </p:nvCxnSpPr>
        <p:spPr bwMode="auto">
          <a:xfrm>
            <a:off x="3347864" y="6165304"/>
            <a:ext cx="216024" cy="0"/>
          </a:xfrm>
          <a:prstGeom prst="line">
            <a:avLst/>
          </a:prstGeom>
          <a:solidFill>
            <a:schemeClr val="accent1"/>
          </a:solidFill>
          <a:ln w="25400" cap="flat" cmpd="sng" algn="ctr">
            <a:solidFill>
              <a:srgbClr val="002060"/>
            </a:solidFill>
            <a:prstDash val="solid"/>
            <a:round/>
            <a:headEnd type="none" w="med" len="med"/>
            <a:tailEnd type="none" w="med" len="med"/>
          </a:ln>
          <a:effectLst/>
        </p:spPr>
      </p:cxnSp>
      <p:sp>
        <p:nvSpPr>
          <p:cNvPr id="37" name="TextBox 36"/>
          <p:cNvSpPr txBox="1"/>
          <p:nvPr/>
        </p:nvSpPr>
        <p:spPr>
          <a:xfrm>
            <a:off x="3707904" y="5949280"/>
            <a:ext cx="2088232"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hr-HR" sz="1800" dirty="0">
                <a:solidFill>
                  <a:srgbClr val="002060"/>
                </a:solidFill>
                <a:latin typeface="Arial" pitchFamily="34" charset="0"/>
                <a:cs typeface="Arial" pitchFamily="34" charset="0"/>
              </a:rPr>
              <a:t>12 sati</a:t>
            </a:r>
          </a:p>
        </p:txBody>
      </p:sp>
      <p:sp>
        <p:nvSpPr>
          <p:cNvPr id="38" name="Rectangle 37"/>
          <p:cNvSpPr/>
          <p:nvPr/>
        </p:nvSpPr>
        <p:spPr>
          <a:xfrm>
            <a:off x="8100392" y="2348880"/>
            <a:ext cx="466794" cy="36933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r>
              <a:rPr lang="hr-HR" sz="1800" dirty="0">
                <a:solidFill>
                  <a:srgbClr val="A50021"/>
                </a:solidFill>
                <a:latin typeface="Arial" pitchFamily="34" charset="0"/>
                <a:cs typeface="Arial" pitchFamily="34" charset="0"/>
              </a:rPr>
              <a:t>(1)</a:t>
            </a:r>
            <a:endParaRPr lang="hr-HR" sz="1800" dirty="0">
              <a:latin typeface="Arial" pitchFamily="34" charset="0"/>
              <a:cs typeface="Arial" pitchFamily="34" charset="0"/>
            </a:endParaRPr>
          </a:p>
        </p:txBody>
      </p:sp>
      <p:sp>
        <p:nvSpPr>
          <p:cNvPr id="39" name="Rectangle 38"/>
          <p:cNvSpPr/>
          <p:nvPr/>
        </p:nvSpPr>
        <p:spPr>
          <a:xfrm>
            <a:off x="8028384" y="5229200"/>
            <a:ext cx="466794" cy="36933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r>
              <a:rPr lang="hr-HR" sz="1800" dirty="0">
                <a:solidFill>
                  <a:srgbClr val="002060"/>
                </a:solidFill>
                <a:latin typeface="Arial" pitchFamily="34" charset="0"/>
                <a:cs typeface="Arial" pitchFamily="34" charset="0"/>
              </a:rPr>
              <a:t>(2)</a:t>
            </a:r>
          </a:p>
        </p:txBody>
      </p:sp>
      <p:sp>
        <p:nvSpPr>
          <p:cNvPr id="40" name="Rectangle 39"/>
          <p:cNvSpPr/>
          <p:nvPr/>
        </p:nvSpPr>
        <p:spPr>
          <a:xfrm>
            <a:off x="1944966" y="6412686"/>
            <a:ext cx="466794" cy="36933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r>
              <a:rPr lang="hr-HR" sz="1800" dirty="0">
                <a:solidFill>
                  <a:srgbClr val="A50021"/>
                </a:solidFill>
                <a:latin typeface="Arial" pitchFamily="34" charset="0"/>
                <a:cs typeface="Arial" pitchFamily="34" charset="0"/>
              </a:rPr>
              <a:t>(1)</a:t>
            </a:r>
            <a:endParaRPr lang="hr-HR" sz="1800" dirty="0">
              <a:latin typeface="Arial" pitchFamily="34" charset="0"/>
              <a:cs typeface="Arial" pitchFamily="34" charset="0"/>
            </a:endParaRPr>
          </a:p>
        </p:txBody>
      </p:sp>
      <p:sp>
        <p:nvSpPr>
          <p:cNvPr id="42" name="Rectangle 41"/>
          <p:cNvSpPr/>
          <p:nvPr/>
        </p:nvSpPr>
        <p:spPr>
          <a:xfrm>
            <a:off x="4518744" y="6381328"/>
            <a:ext cx="466794" cy="36933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r>
              <a:rPr lang="hr-HR" sz="1800" dirty="0">
                <a:solidFill>
                  <a:srgbClr val="002060"/>
                </a:solidFill>
                <a:latin typeface="Arial" pitchFamily="34" charset="0"/>
                <a:cs typeface="Arial" pitchFamily="34" charset="0"/>
              </a:rPr>
              <a:t>(2)</a:t>
            </a:r>
          </a:p>
        </p:txBody>
      </p:sp>
      <p:cxnSp>
        <p:nvCxnSpPr>
          <p:cNvPr id="43" name="Straight Connector 42"/>
          <p:cNvCxnSpPr/>
          <p:nvPr/>
        </p:nvCxnSpPr>
        <p:spPr bwMode="auto">
          <a:xfrm>
            <a:off x="3347864" y="6597352"/>
            <a:ext cx="216024" cy="0"/>
          </a:xfrm>
          <a:prstGeom prst="line">
            <a:avLst/>
          </a:prstGeom>
          <a:solidFill>
            <a:schemeClr val="accent1"/>
          </a:solidFill>
          <a:ln w="25400" cap="flat" cmpd="sng" algn="ctr">
            <a:solidFill>
              <a:srgbClr val="002060"/>
            </a:solidFill>
            <a:prstDash val="solid"/>
            <a:round/>
            <a:headEnd type="none" w="med" len="med"/>
            <a:tailEnd type="none" w="med" len="med"/>
          </a:ln>
          <a:effectLst/>
        </p:spPr>
      </p:cxnSp>
      <p:sp>
        <p:nvSpPr>
          <p:cNvPr id="44" name="Rectangle 43"/>
          <p:cNvSpPr/>
          <p:nvPr/>
        </p:nvSpPr>
        <p:spPr>
          <a:xfrm>
            <a:off x="224312" y="1502697"/>
            <a:ext cx="828092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r>
              <a:rPr lang="hr-HR" sz="1800" dirty="0">
                <a:solidFill>
                  <a:srgbClr val="A50021"/>
                </a:solidFill>
              </a:rPr>
              <a:t>Učitelj likovne kulture – </a:t>
            </a:r>
            <a:r>
              <a:rPr lang="hr-HR" sz="1800" dirty="0">
                <a:solidFill>
                  <a:srgbClr val="002060"/>
                </a:solidFill>
              </a:rPr>
              <a:t>NRV </a:t>
            </a:r>
            <a:r>
              <a:rPr lang="hr-HR" sz="1800" dirty="0">
                <a:solidFill>
                  <a:srgbClr val="A50021"/>
                </a:solidFill>
              </a:rPr>
              <a:t>(1)</a:t>
            </a:r>
          </a:p>
        </p:txBody>
      </p:sp>
      <p:sp>
        <p:nvSpPr>
          <p:cNvPr id="46" name="Rectangle 45"/>
          <p:cNvSpPr/>
          <p:nvPr/>
        </p:nvSpPr>
        <p:spPr>
          <a:xfrm flipV="1">
            <a:off x="5868144" y="5949280"/>
            <a:ext cx="353241" cy="369332"/>
          </a:xfrm>
          <a:prstGeom prst="rect">
            <a:avLst/>
          </a:prstGeom>
        </p:spPr>
        <p:txBody>
          <a:bodyPr wrap="square">
            <a:spAutoFit/>
          </a:bodyPr>
          <a:lstStyle/>
          <a:p>
            <a:r>
              <a:rPr lang="hr-HR" sz="1800" dirty="0">
                <a:solidFill>
                  <a:srgbClr val="002060"/>
                </a:solidFill>
              </a:rPr>
              <a:t>=</a:t>
            </a:r>
            <a:endParaRPr lang="hr-HR" sz="1800" dirty="0"/>
          </a:p>
        </p:txBody>
      </p:sp>
      <p:sp>
        <p:nvSpPr>
          <p:cNvPr id="47" name="Rectangle 46"/>
          <p:cNvSpPr/>
          <p:nvPr/>
        </p:nvSpPr>
        <p:spPr>
          <a:xfrm>
            <a:off x="6372200" y="5949280"/>
            <a:ext cx="2160240" cy="369332"/>
          </a:xfrm>
          <a:prstGeom prst="rect">
            <a:avLst/>
          </a:prstGeom>
          <a:solidFill>
            <a:schemeClr val="bg1">
              <a:lumMod val="50000"/>
            </a:schemeClr>
          </a:solidFill>
        </p:spPr>
        <p:style>
          <a:lnRef idx="0">
            <a:schemeClr val="accent3"/>
          </a:lnRef>
          <a:fillRef idx="3">
            <a:schemeClr val="accent3"/>
          </a:fillRef>
          <a:effectRef idx="3">
            <a:schemeClr val="accent3"/>
          </a:effectRef>
          <a:fontRef idx="minor">
            <a:schemeClr val="lt1"/>
          </a:fontRef>
        </p:style>
        <p:txBody>
          <a:bodyPr wrap="square">
            <a:spAutoFit/>
          </a:bodyPr>
          <a:lstStyle/>
          <a:p>
            <a:r>
              <a:rPr lang="hr-HR" sz="1800"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3 sata ONOOR-a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nodePh="1">
                                  <p:stCondLst>
                                    <p:cond delay="0"/>
                                  </p:stCondLst>
                                  <p:endCondLst>
                                    <p:cond evt="begin" delay="0">
                                      <p:tn val="8"/>
                                    </p:cond>
                                  </p:end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circle(in)">
                                      <p:cBhvr>
                                        <p:cTn id="13" dur="2000"/>
                                        <p:tgtEl>
                                          <p:spTgt spid="4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1000"/>
                                        <p:tgtEl>
                                          <p:spTgt spid="20"/>
                                        </p:tgtEl>
                                      </p:cBhvr>
                                    </p:animEffect>
                                    <p:anim calcmode="lin" valueType="num">
                                      <p:cBhvr>
                                        <p:cTn id="40" dur="1000" fill="hold"/>
                                        <p:tgtEl>
                                          <p:spTgt spid="20"/>
                                        </p:tgtEl>
                                        <p:attrNameLst>
                                          <p:attrName>ppt_x</p:attrName>
                                        </p:attrNameLst>
                                      </p:cBhvr>
                                      <p:tavLst>
                                        <p:tav tm="0">
                                          <p:val>
                                            <p:strVal val="#ppt_x"/>
                                          </p:val>
                                        </p:tav>
                                        <p:tav tm="100000">
                                          <p:val>
                                            <p:strVal val="#ppt_x"/>
                                          </p:val>
                                        </p:tav>
                                      </p:tavLst>
                                    </p:anim>
                                    <p:anim calcmode="lin" valueType="num">
                                      <p:cBhvr>
                                        <p:cTn id="4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1000"/>
                                        <p:tgtEl>
                                          <p:spTgt spid="22"/>
                                        </p:tgtEl>
                                      </p:cBhvr>
                                    </p:animEffect>
                                    <p:anim calcmode="lin" valueType="num">
                                      <p:cBhvr>
                                        <p:cTn id="47" dur="1000" fill="hold"/>
                                        <p:tgtEl>
                                          <p:spTgt spid="22"/>
                                        </p:tgtEl>
                                        <p:attrNameLst>
                                          <p:attrName>ppt_x</p:attrName>
                                        </p:attrNameLst>
                                      </p:cBhvr>
                                      <p:tavLst>
                                        <p:tav tm="0">
                                          <p:val>
                                            <p:strVal val="#ppt_x"/>
                                          </p:val>
                                        </p:tav>
                                        <p:tav tm="100000">
                                          <p:val>
                                            <p:strVal val="#ppt_x"/>
                                          </p:val>
                                        </p:tav>
                                      </p:tavLst>
                                    </p:anim>
                                    <p:anim calcmode="lin" valueType="num">
                                      <p:cBhvr>
                                        <p:cTn id="4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1000"/>
                                        <p:tgtEl>
                                          <p:spTgt spid="21"/>
                                        </p:tgtEl>
                                      </p:cBhvr>
                                    </p:animEffect>
                                    <p:anim calcmode="lin" valueType="num">
                                      <p:cBhvr>
                                        <p:cTn id="61" dur="1000" fill="hold"/>
                                        <p:tgtEl>
                                          <p:spTgt spid="21"/>
                                        </p:tgtEl>
                                        <p:attrNameLst>
                                          <p:attrName>ppt_x</p:attrName>
                                        </p:attrNameLst>
                                      </p:cBhvr>
                                      <p:tavLst>
                                        <p:tav tm="0">
                                          <p:val>
                                            <p:strVal val="#ppt_x"/>
                                          </p:val>
                                        </p:tav>
                                        <p:tav tm="100000">
                                          <p:val>
                                            <p:strVal val="#ppt_x"/>
                                          </p:val>
                                        </p:tav>
                                      </p:tavLst>
                                    </p:anim>
                                    <p:anim calcmode="lin" valueType="num">
                                      <p:cBhvr>
                                        <p:cTn id="6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fade">
                                      <p:cBhvr>
                                        <p:cTn id="67" dur="1000"/>
                                        <p:tgtEl>
                                          <p:spTgt spid="13"/>
                                        </p:tgtEl>
                                      </p:cBhvr>
                                    </p:animEffect>
                                    <p:anim calcmode="lin" valueType="num">
                                      <p:cBhvr>
                                        <p:cTn id="68" dur="1000" fill="hold"/>
                                        <p:tgtEl>
                                          <p:spTgt spid="13"/>
                                        </p:tgtEl>
                                        <p:attrNameLst>
                                          <p:attrName>ppt_x</p:attrName>
                                        </p:attrNameLst>
                                      </p:cBhvr>
                                      <p:tavLst>
                                        <p:tav tm="0">
                                          <p:val>
                                            <p:strVal val="#ppt_x"/>
                                          </p:val>
                                        </p:tav>
                                        <p:tav tm="100000">
                                          <p:val>
                                            <p:strVal val="#ppt_x"/>
                                          </p:val>
                                        </p:tav>
                                      </p:tavLst>
                                    </p:anim>
                                    <p:anim calcmode="lin" valueType="num">
                                      <p:cBhvr>
                                        <p:cTn id="6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fade">
                                      <p:cBhvr>
                                        <p:cTn id="74" dur="1000"/>
                                        <p:tgtEl>
                                          <p:spTgt spid="14"/>
                                        </p:tgtEl>
                                      </p:cBhvr>
                                    </p:animEffect>
                                    <p:anim calcmode="lin" valueType="num">
                                      <p:cBhvr>
                                        <p:cTn id="75" dur="1000" fill="hold"/>
                                        <p:tgtEl>
                                          <p:spTgt spid="14"/>
                                        </p:tgtEl>
                                        <p:attrNameLst>
                                          <p:attrName>ppt_x</p:attrName>
                                        </p:attrNameLst>
                                      </p:cBhvr>
                                      <p:tavLst>
                                        <p:tav tm="0">
                                          <p:val>
                                            <p:strVal val="#ppt_x"/>
                                          </p:val>
                                        </p:tav>
                                        <p:tav tm="100000">
                                          <p:val>
                                            <p:strVal val="#ppt_x"/>
                                          </p:val>
                                        </p:tav>
                                      </p:tavLst>
                                    </p:anim>
                                    <p:anim calcmode="lin" valueType="num">
                                      <p:cBhvr>
                                        <p:cTn id="7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15"/>
                                        </p:tgtEl>
                                        <p:attrNameLst>
                                          <p:attrName>style.visibility</p:attrName>
                                        </p:attrNameLst>
                                      </p:cBhvr>
                                      <p:to>
                                        <p:strVal val="visible"/>
                                      </p:to>
                                    </p:set>
                                    <p:animEffect transition="in" filter="fade">
                                      <p:cBhvr>
                                        <p:cTn id="81" dur="1000"/>
                                        <p:tgtEl>
                                          <p:spTgt spid="15"/>
                                        </p:tgtEl>
                                      </p:cBhvr>
                                    </p:animEffect>
                                    <p:anim calcmode="lin" valueType="num">
                                      <p:cBhvr>
                                        <p:cTn id="82" dur="1000" fill="hold"/>
                                        <p:tgtEl>
                                          <p:spTgt spid="15"/>
                                        </p:tgtEl>
                                        <p:attrNameLst>
                                          <p:attrName>ppt_x</p:attrName>
                                        </p:attrNameLst>
                                      </p:cBhvr>
                                      <p:tavLst>
                                        <p:tav tm="0">
                                          <p:val>
                                            <p:strVal val="#ppt_x"/>
                                          </p:val>
                                        </p:tav>
                                        <p:tav tm="100000">
                                          <p:val>
                                            <p:strVal val="#ppt_x"/>
                                          </p:val>
                                        </p:tav>
                                      </p:tavLst>
                                    </p:anim>
                                    <p:anim calcmode="lin" valueType="num">
                                      <p:cBhvr>
                                        <p:cTn id="8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10"/>
                                        </p:tgtEl>
                                        <p:attrNameLst>
                                          <p:attrName>style.visibility</p:attrName>
                                        </p:attrNameLst>
                                      </p:cBhvr>
                                      <p:to>
                                        <p:strVal val="visible"/>
                                      </p:to>
                                    </p:set>
                                    <p:animEffect transition="in" filter="fade">
                                      <p:cBhvr>
                                        <p:cTn id="88" dur="1000"/>
                                        <p:tgtEl>
                                          <p:spTgt spid="10"/>
                                        </p:tgtEl>
                                      </p:cBhvr>
                                    </p:animEffect>
                                    <p:anim calcmode="lin" valueType="num">
                                      <p:cBhvr>
                                        <p:cTn id="89" dur="1000" fill="hold"/>
                                        <p:tgtEl>
                                          <p:spTgt spid="10"/>
                                        </p:tgtEl>
                                        <p:attrNameLst>
                                          <p:attrName>ppt_x</p:attrName>
                                        </p:attrNameLst>
                                      </p:cBhvr>
                                      <p:tavLst>
                                        <p:tav tm="0">
                                          <p:val>
                                            <p:strVal val="#ppt_x"/>
                                          </p:val>
                                        </p:tav>
                                        <p:tav tm="100000">
                                          <p:val>
                                            <p:strVal val="#ppt_x"/>
                                          </p:val>
                                        </p:tav>
                                      </p:tavLst>
                                    </p:anim>
                                    <p:anim calcmode="lin" valueType="num">
                                      <p:cBhvr>
                                        <p:cTn id="9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fade">
                                      <p:cBhvr>
                                        <p:cTn id="95" dur="1000"/>
                                        <p:tgtEl>
                                          <p:spTgt spid="16"/>
                                        </p:tgtEl>
                                      </p:cBhvr>
                                    </p:animEffect>
                                    <p:anim calcmode="lin" valueType="num">
                                      <p:cBhvr>
                                        <p:cTn id="96" dur="1000" fill="hold"/>
                                        <p:tgtEl>
                                          <p:spTgt spid="16"/>
                                        </p:tgtEl>
                                        <p:attrNameLst>
                                          <p:attrName>ppt_x</p:attrName>
                                        </p:attrNameLst>
                                      </p:cBhvr>
                                      <p:tavLst>
                                        <p:tav tm="0">
                                          <p:val>
                                            <p:strVal val="#ppt_x"/>
                                          </p:val>
                                        </p:tav>
                                        <p:tav tm="100000">
                                          <p:val>
                                            <p:strVal val="#ppt_x"/>
                                          </p:val>
                                        </p:tav>
                                      </p:tavLst>
                                    </p:anim>
                                    <p:anim calcmode="lin" valueType="num">
                                      <p:cBhvr>
                                        <p:cTn id="97" dur="1000" fill="hold"/>
                                        <p:tgtEl>
                                          <p:spTgt spid="16"/>
                                        </p:tgtEl>
                                        <p:attrNameLst>
                                          <p:attrName>ppt_y</p:attrName>
                                        </p:attrNameLst>
                                      </p:cBhvr>
                                      <p:tavLst>
                                        <p:tav tm="0">
                                          <p:val>
                                            <p:strVal val="#ppt_y+.1"/>
                                          </p:val>
                                        </p:tav>
                                        <p:tav tm="100000">
                                          <p:val>
                                            <p:strVal val="#ppt_y"/>
                                          </p:val>
                                        </p:tav>
                                      </p:tavLst>
                                    </p:anim>
                                  </p:childTnLst>
                                </p:cTn>
                              </p:par>
                              <p:par>
                                <p:cTn id="98" presetID="6" presetClass="entr" presetSubtype="16"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circle(in)">
                                      <p:cBhvr>
                                        <p:cTn id="100" dur="2000"/>
                                        <p:tgtEl>
                                          <p:spTgt spid="38"/>
                                        </p:tgtEl>
                                      </p:cBhvr>
                                    </p:animEffect>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fade">
                                      <p:cBhvr>
                                        <p:cTn id="105" dur="1000"/>
                                        <p:tgtEl>
                                          <p:spTgt spid="17"/>
                                        </p:tgtEl>
                                      </p:cBhvr>
                                    </p:animEffect>
                                    <p:anim calcmode="lin" valueType="num">
                                      <p:cBhvr>
                                        <p:cTn id="106" dur="1000" fill="hold"/>
                                        <p:tgtEl>
                                          <p:spTgt spid="17"/>
                                        </p:tgtEl>
                                        <p:attrNameLst>
                                          <p:attrName>ppt_x</p:attrName>
                                        </p:attrNameLst>
                                      </p:cBhvr>
                                      <p:tavLst>
                                        <p:tav tm="0">
                                          <p:val>
                                            <p:strVal val="#ppt_x"/>
                                          </p:val>
                                        </p:tav>
                                        <p:tav tm="100000">
                                          <p:val>
                                            <p:strVal val="#ppt_x"/>
                                          </p:val>
                                        </p:tav>
                                      </p:tavLst>
                                    </p:anim>
                                    <p:anim calcmode="lin" valueType="num">
                                      <p:cBhvr>
                                        <p:cTn id="107" dur="1000" fill="hold"/>
                                        <p:tgtEl>
                                          <p:spTgt spid="17"/>
                                        </p:tgtEl>
                                        <p:attrNameLst>
                                          <p:attrName>ppt_y</p:attrName>
                                        </p:attrNameLst>
                                      </p:cBhvr>
                                      <p:tavLst>
                                        <p:tav tm="0">
                                          <p:val>
                                            <p:strVal val="#ppt_y+.1"/>
                                          </p:val>
                                        </p:tav>
                                        <p:tav tm="100000">
                                          <p:val>
                                            <p:strVal val="#ppt_y"/>
                                          </p:val>
                                        </p:tav>
                                      </p:tavLst>
                                    </p:anim>
                                  </p:childTnLst>
                                </p:cTn>
                              </p:par>
                              <p:par>
                                <p:cTn id="108" presetID="6" presetClass="entr" presetSubtype="16" fill="hold" nodeType="withEffect">
                                  <p:stCondLst>
                                    <p:cond delay="0"/>
                                  </p:stCondLst>
                                  <p:childTnLst>
                                    <p:set>
                                      <p:cBhvr>
                                        <p:cTn id="109" dur="1" fill="hold">
                                          <p:stCondLst>
                                            <p:cond delay="0"/>
                                          </p:stCondLst>
                                        </p:cTn>
                                        <p:tgtEl>
                                          <p:spTgt spid="26"/>
                                        </p:tgtEl>
                                        <p:attrNameLst>
                                          <p:attrName>style.visibility</p:attrName>
                                        </p:attrNameLst>
                                      </p:cBhvr>
                                      <p:to>
                                        <p:strVal val="visible"/>
                                      </p:to>
                                    </p:set>
                                    <p:animEffect transition="in" filter="circle(in)">
                                      <p:cBhvr>
                                        <p:cTn id="110" dur="2000"/>
                                        <p:tgtEl>
                                          <p:spTgt spid="26"/>
                                        </p:tgtEl>
                                      </p:cBhvr>
                                    </p:animEffect>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grpId="0" nodeType="click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fade">
                                      <p:cBhvr>
                                        <p:cTn id="115" dur="1000"/>
                                        <p:tgtEl>
                                          <p:spTgt spid="27"/>
                                        </p:tgtEl>
                                      </p:cBhvr>
                                    </p:animEffect>
                                    <p:anim calcmode="lin" valueType="num">
                                      <p:cBhvr>
                                        <p:cTn id="116" dur="1000" fill="hold"/>
                                        <p:tgtEl>
                                          <p:spTgt spid="27"/>
                                        </p:tgtEl>
                                        <p:attrNameLst>
                                          <p:attrName>ppt_x</p:attrName>
                                        </p:attrNameLst>
                                      </p:cBhvr>
                                      <p:tavLst>
                                        <p:tav tm="0">
                                          <p:val>
                                            <p:strVal val="#ppt_x"/>
                                          </p:val>
                                        </p:tav>
                                        <p:tav tm="100000">
                                          <p:val>
                                            <p:strVal val="#ppt_x"/>
                                          </p:val>
                                        </p:tav>
                                      </p:tavLst>
                                    </p:anim>
                                    <p:anim calcmode="lin" valueType="num">
                                      <p:cBhvr>
                                        <p:cTn id="11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42" presetClass="entr" presetSubtype="0" fill="hold" grpId="0" nodeType="clickEffect">
                                  <p:stCondLst>
                                    <p:cond delay="0"/>
                                  </p:stCondLst>
                                  <p:childTnLst>
                                    <p:set>
                                      <p:cBhvr>
                                        <p:cTn id="121" dur="1" fill="hold">
                                          <p:stCondLst>
                                            <p:cond delay="0"/>
                                          </p:stCondLst>
                                        </p:cTn>
                                        <p:tgtEl>
                                          <p:spTgt spid="28"/>
                                        </p:tgtEl>
                                        <p:attrNameLst>
                                          <p:attrName>style.visibility</p:attrName>
                                        </p:attrNameLst>
                                      </p:cBhvr>
                                      <p:to>
                                        <p:strVal val="visible"/>
                                      </p:to>
                                    </p:set>
                                    <p:animEffect transition="in" filter="fade">
                                      <p:cBhvr>
                                        <p:cTn id="122" dur="1000"/>
                                        <p:tgtEl>
                                          <p:spTgt spid="28"/>
                                        </p:tgtEl>
                                      </p:cBhvr>
                                    </p:animEffect>
                                    <p:anim calcmode="lin" valueType="num">
                                      <p:cBhvr>
                                        <p:cTn id="123" dur="1000" fill="hold"/>
                                        <p:tgtEl>
                                          <p:spTgt spid="28"/>
                                        </p:tgtEl>
                                        <p:attrNameLst>
                                          <p:attrName>ppt_x</p:attrName>
                                        </p:attrNameLst>
                                      </p:cBhvr>
                                      <p:tavLst>
                                        <p:tav tm="0">
                                          <p:val>
                                            <p:strVal val="#ppt_x"/>
                                          </p:val>
                                        </p:tav>
                                        <p:tav tm="100000">
                                          <p:val>
                                            <p:strVal val="#ppt_x"/>
                                          </p:val>
                                        </p:tav>
                                      </p:tavLst>
                                    </p:anim>
                                    <p:anim calcmode="lin" valueType="num">
                                      <p:cBhvr>
                                        <p:cTn id="124" dur="1000" fill="hold"/>
                                        <p:tgtEl>
                                          <p:spTgt spid="28"/>
                                        </p:tgtEl>
                                        <p:attrNameLst>
                                          <p:attrName>ppt_y</p:attrName>
                                        </p:attrNameLst>
                                      </p:cBhvr>
                                      <p:tavLst>
                                        <p:tav tm="0">
                                          <p:val>
                                            <p:strVal val="#ppt_y+.1"/>
                                          </p:val>
                                        </p:tav>
                                        <p:tav tm="100000">
                                          <p:val>
                                            <p:strVal val="#ppt_y"/>
                                          </p:val>
                                        </p:tav>
                                      </p:tavLst>
                                    </p:anim>
                                  </p:childTnLst>
                                </p:cTn>
                              </p:par>
                              <p:par>
                                <p:cTn id="125" presetID="6" presetClass="entr" presetSubtype="16" fill="hold" nodeType="withEffect">
                                  <p:stCondLst>
                                    <p:cond delay="0"/>
                                  </p:stCondLst>
                                  <p:childTnLst>
                                    <p:set>
                                      <p:cBhvr>
                                        <p:cTn id="126" dur="1" fill="hold">
                                          <p:stCondLst>
                                            <p:cond delay="0"/>
                                          </p:stCondLst>
                                        </p:cTn>
                                        <p:tgtEl>
                                          <p:spTgt spid="43"/>
                                        </p:tgtEl>
                                        <p:attrNameLst>
                                          <p:attrName>style.visibility</p:attrName>
                                        </p:attrNameLst>
                                      </p:cBhvr>
                                      <p:to>
                                        <p:strVal val="visible"/>
                                      </p:to>
                                    </p:set>
                                    <p:animEffect transition="in" filter="circle(in)">
                                      <p:cBhvr>
                                        <p:cTn id="127" dur="2000"/>
                                        <p:tgtEl>
                                          <p:spTgt spid="43"/>
                                        </p:tgtEl>
                                      </p:cBhvr>
                                    </p:animEffect>
                                  </p:childTnLst>
                                </p:cTn>
                              </p:par>
                            </p:childTnLst>
                          </p:cTn>
                        </p:par>
                      </p:childTnLst>
                    </p:cTn>
                  </p:par>
                  <p:par>
                    <p:cTn id="128" fill="hold">
                      <p:stCondLst>
                        <p:cond delay="indefinite"/>
                      </p:stCondLst>
                      <p:childTnLst>
                        <p:par>
                          <p:cTn id="129" fill="hold">
                            <p:stCondLst>
                              <p:cond delay="0"/>
                            </p:stCondLst>
                            <p:childTnLst>
                              <p:par>
                                <p:cTn id="130" presetID="42" presetClass="entr" presetSubtype="0" fill="hold" grpId="0" nodeType="clickEffect">
                                  <p:stCondLst>
                                    <p:cond delay="0"/>
                                  </p:stCondLst>
                                  <p:childTnLst>
                                    <p:set>
                                      <p:cBhvr>
                                        <p:cTn id="131" dur="1" fill="hold">
                                          <p:stCondLst>
                                            <p:cond delay="0"/>
                                          </p:stCondLst>
                                        </p:cTn>
                                        <p:tgtEl>
                                          <p:spTgt spid="30"/>
                                        </p:tgtEl>
                                        <p:attrNameLst>
                                          <p:attrName>style.visibility</p:attrName>
                                        </p:attrNameLst>
                                      </p:cBhvr>
                                      <p:to>
                                        <p:strVal val="visible"/>
                                      </p:to>
                                    </p:set>
                                    <p:animEffect transition="in" filter="fade">
                                      <p:cBhvr>
                                        <p:cTn id="132" dur="1000"/>
                                        <p:tgtEl>
                                          <p:spTgt spid="30"/>
                                        </p:tgtEl>
                                      </p:cBhvr>
                                    </p:animEffect>
                                    <p:anim calcmode="lin" valueType="num">
                                      <p:cBhvr>
                                        <p:cTn id="133" dur="1000" fill="hold"/>
                                        <p:tgtEl>
                                          <p:spTgt spid="30"/>
                                        </p:tgtEl>
                                        <p:attrNameLst>
                                          <p:attrName>ppt_x</p:attrName>
                                        </p:attrNameLst>
                                      </p:cBhvr>
                                      <p:tavLst>
                                        <p:tav tm="0">
                                          <p:val>
                                            <p:strVal val="#ppt_x"/>
                                          </p:val>
                                        </p:tav>
                                        <p:tav tm="100000">
                                          <p:val>
                                            <p:strVal val="#ppt_x"/>
                                          </p:val>
                                        </p:tav>
                                      </p:tavLst>
                                    </p:anim>
                                    <p:anim calcmode="lin" valueType="num">
                                      <p:cBhvr>
                                        <p:cTn id="13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42" presetClass="entr" presetSubtype="0" fill="hold" nodeType="clickEffect">
                                  <p:stCondLst>
                                    <p:cond delay="0"/>
                                  </p:stCondLst>
                                  <p:childTnLst>
                                    <p:set>
                                      <p:cBhvr>
                                        <p:cTn id="138" dur="1" fill="hold">
                                          <p:stCondLst>
                                            <p:cond delay="0"/>
                                          </p:stCondLst>
                                        </p:cTn>
                                        <p:tgtEl>
                                          <p:spTgt spid="18"/>
                                        </p:tgtEl>
                                        <p:attrNameLst>
                                          <p:attrName>style.visibility</p:attrName>
                                        </p:attrNameLst>
                                      </p:cBhvr>
                                      <p:to>
                                        <p:strVal val="visible"/>
                                      </p:to>
                                    </p:set>
                                    <p:animEffect transition="in" filter="fade">
                                      <p:cBhvr>
                                        <p:cTn id="139" dur="1000"/>
                                        <p:tgtEl>
                                          <p:spTgt spid="18"/>
                                        </p:tgtEl>
                                      </p:cBhvr>
                                    </p:animEffect>
                                    <p:anim calcmode="lin" valueType="num">
                                      <p:cBhvr>
                                        <p:cTn id="140" dur="1000" fill="hold"/>
                                        <p:tgtEl>
                                          <p:spTgt spid="18"/>
                                        </p:tgtEl>
                                        <p:attrNameLst>
                                          <p:attrName>ppt_x</p:attrName>
                                        </p:attrNameLst>
                                      </p:cBhvr>
                                      <p:tavLst>
                                        <p:tav tm="0">
                                          <p:val>
                                            <p:strVal val="#ppt_x"/>
                                          </p:val>
                                        </p:tav>
                                        <p:tav tm="100000">
                                          <p:val>
                                            <p:strVal val="#ppt_x"/>
                                          </p:val>
                                        </p:tav>
                                      </p:tavLst>
                                    </p:anim>
                                    <p:anim calcmode="lin" valueType="num">
                                      <p:cBhvr>
                                        <p:cTn id="14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42" presetClass="entr" presetSubtype="0" fill="hold" grpId="0" nodeType="click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42" presetClass="entr" presetSubtype="0" fill="hold" grpId="0" nodeType="clickEffect">
                                  <p:stCondLst>
                                    <p:cond delay="0"/>
                                  </p:stCondLst>
                                  <p:childTnLst>
                                    <p:set>
                                      <p:cBhvr>
                                        <p:cTn id="152" dur="1" fill="hold">
                                          <p:stCondLst>
                                            <p:cond delay="0"/>
                                          </p:stCondLst>
                                        </p:cTn>
                                        <p:tgtEl>
                                          <p:spTgt spid="25"/>
                                        </p:tgtEl>
                                        <p:attrNameLst>
                                          <p:attrName>style.visibility</p:attrName>
                                        </p:attrNameLst>
                                      </p:cBhvr>
                                      <p:to>
                                        <p:strVal val="visible"/>
                                      </p:to>
                                    </p:set>
                                    <p:animEffect transition="in" filter="fade">
                                      <p:cBhvr>
                                        <p:cTn id="153" dur="1000"/>
                                        <p:tgtEl>
                                          <p:spTgt spid="25"/>
                                        </p:tgtEl>
                                      </p:cBhvr>
                                    </p:animEffect>
                                    <p:anim calcmode="lin" valueType="num">
                                      <p:cBhvr>
                                        <p:cTn id="154" dur="1000" fill="hold"/>
                                        <p:tgtEl>
                                          <p:spTgt spid="25"/>
                                        </p:tgtEl>
                                        <p:attrNameLst>
                                          <p:attrName>ppt_x</p:attrName>
                                        </p:attrNameLst>
                                      </p:cBhvr>
                                      <p:tavLst>
                                        <p:tav tm="0">
                                          <p:val>
                                            <p:strVal val="#ppt_x"/>
                                          </p:val>
                                        </p:tav>
                                        <p:tav tm="100000">
                                          <p:val>
                                            <p:strVal val="#ppt_x"/>
                                          </p:val>
                                        </p:tav>
                                      </p:tavLst>
                                    </p:anim>
                                    <p:anim calcmode="lin" valueType="num">
                                      <p:cBhvr>
                                        <p:cTn id="15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6" fill="hold">
                      <p:stCondLst>
                        <p:cond delay="indefinite"/>
                      </p:stCondLst>
                      <p:childTnLst>
                        <p:par>
                          <p:cTn id="157" fill="hold">
                            <p:stCondLst>
                              <p:cond delay="0"/>
                            </p:stCondLst>
                            <p:childTnLst>
                              <p:par>
                                <p:cTn id="158" presetID="42" presetClass="entr" presetSubtype="0" fill="hold" grpId="0" nodeType="clickEffect">
                                  <p:stCondLst>
                                    <p:cond delay="0"/>
                                  </p:stCondLst>
                                  <p:childTnLst>
                                    <p:set>
                                      <p:cBhvr>
                                        <p:cTn id="159" dur="1" fill="hold">
                                          <p:stCondLst>
                                            <p:cond delay="0"/>
                                          </p:stCondLst>
                                        </p:cTn>
                                        <p:tgtEl>
                                          <p:spTgt spid="32"/>
                                        </p:tgtEl>
                                        <p:attrNameLst>
                                          <p:attrName>style.visibility</p:attrName>
                                        </p:attrNameLst>
                                      </p:cBhvr>
                                      <p:to>
                                        <p:strVal val="visible"/>
                                      </p:to>
                                    </p:set>
                                    <p:animEffect transition="in" filter="fade">
                                      <p:cBhvr>
                                        <p:cTn id="160" dur="1000"/>
                                        <p:tgtEl>
                                          <p:spTgt spid="32"/>
                                        </p:tgtEl>
                                      </p:cBhvr>
                                    </p:animEffect>
                                    <p:anim calcmode="lin" valueType="num">
                                      <p:cBhvr>
                                        <p:cTn id="161" dur="1000" fill="hold"/>
                                        <p:tgtEl>
                                          <p:spTgt spid="32"/>
                                        </p:tgtEl>
                                        <p:attrNameLst>
                                          <p:attrName>ppt_x</p:attrName>
                                        </p:attrNameLst>
                                      </p:cBhvr>
                                      <p:tavLst>
                                        <p:tav tm="0">
                                          <p:val>
                                            <p:strVal val="#ppt_x"/>
                                          </p:val>
                                        </p:tav>
                                        <p:tav tm="100000">
                                          <p:val>
                                            <p:strVal val="#ppt_x"/>
                                          </p:val>
                                        </p:tav>
                                      </p:tavLst>
                                    </p:anim>
                                    <p:anim calcmode="lin" valueType="num">
                                      <p:cBhvr>
                                        <p:cTn id="16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42" presetClass="entr" presetSubtype="0" fill="hold" grpId="0" nodeType="clickEffect">
                                  <p:stCondLst>
                                    <p:cond delay="0"/>
                                  </p:stCondLst>
                                  <p:childTnLst>
                                    <p:set>
                                      <p:cBhvr>
                                        <p:cTn id="166" dur="1" fill="hold">
                                          <p:stCondLst>
                                            <p:cond delay="0"/>
                                          </p:stCondLst>
                                        </p:cTn>
                                        <p:tgtEl>
                                          <p:spTgt spid="39"/>
                                        </p:tgtEl>
                                        <p:attrNameLst>
                                          <p:attrName>style.visibility</p:attrName>
                                        </p:attrNameLst>
                                      </p:cBhvr>
                                      <p:to>
                                        <p:strVal val="visible"/>
                                      </p:to>
                                    </p:set>
                                    <p:animEffect transition="in" filter="fade">
                                      <p:cBhvr>
                                        <p:cTn id="167" dur="1000"/>
                                        <p:tgtEl>
                                          <p:spTgt spid="39"/>
                                        </p:tgtEl>
                                      </p:cBhvr>
                                    </p:animEffect>
                                    <p:anim calcmode="lin" valueType="num">
                                      <p:cBhvr>
                                        <p:cTn id="168" dur="1000" fill="hold"/>
                                        <p:tgtEl>
                                          <p:spTgt spid="39"/>
                                        </p:tgtEl>
                                        <p:attrNameLst>
                                          <p:attrName>ppt_x</p:attrName>
                                        </p:attrNameLst>
                                      </p:cBhvr>
                                      <p:tavLst>
                                        <p:tav tm="0">
                                          <p:val>
                                            <p:strVal val="#ppt_x"/>
                                          </p:val>
                                        </p:tav>
                                        <p:tav tm="100000">
                                          <p:val>
                                            <p:strVal val="#ppt_x"/>
                                          </p:val>
                                        </p:tav>
                                      </p:tavLst>
                                    </p:anim>
                                    <p:anim calcmode="lin" valueType="num">
                                      <p:cBhvr>
                                        <p:cTn id="16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70" fill="hold">
                      <p:stCondLst>
                        <p:cond delay="indefinite"/>
                      </p:stCondLst>
                      <p:childTnLst>
                        <p:par>
                          <p:cTn id="171" fill="hold">
                            <p:stCondLst>
                              <p:cond delay="0"/>
                            </p:stCondLst>
                            <p:childTnLst>
                              <p:par>
                                <p:cTn id="172" presetID="42" presetClass="entr" presetSubtype="0" fill="hold" grpId="0" nodeType="clickEffect">
                                  <p:stCondLst>
                                    <p:cond delay="0"/>
                                  </p:stCondLst>
                                  <p:childTnLst>
                                    <p:set>
                                      <p:cBhvr>
                                        <p:cTn id="173" dur="1" fill="hold">
                                          <p:stCondLst>
                                            <p:cond delay="0"/>
                                          </p:stCondLst>
                                        </p:cTn>
                                        <p:tgtEl>
                                          <p:spTgt spid="33"/>
                                        </p:tgtEl>
                                        <p:attrNameLst>
                                          <p:attrName>style.visibility</p:attrName>
                                        </p:attrNameLst>
                                      </p:cBhvr>
                                      <p:to>
                                        <p:strVal val="visible"/>
                                      </p:to>
                                    </p:set>
                                    <p:animEffect transition="in" filter="fade">
                                      <p:cBhvr>
                                        <p:cTn id="174" dur="1000"/>
                                        <p:tgtEl>
                                          <p:spTgt spid="33"/>
                                        </p:tgtEl>
                                      </p:cBhvr>
                                    </p:animEffect>
                                    <p:anim calcmode="lin" valueType="num">
                                      <p:cBhvr>
                                        <p:cTn id="175" dur="1000" fill="hold"/>
                                        <p:tgtEl>
                                          <p:spTgt spid="33"/>
                                        </p:tgtEl>
                                        <p:attrNameLst>
                                          <p:attrName>ppt_x</p:attrName>
                                        </p:attrNameLst>
                                      </p:cBhvr>
                                      <p:tavLst>
                                        <p:tav tm="0">
                                          <p:val>
                                            <p:strVal val="#ppt_x"/>
                                          </p:val>
                                        </p:tav>
                                        <p:tav tm="100000">
                                          <p:val>
                                            <p:strVal val="#ppt_x"/>
                                          </p:val>
                                        </p:tav>
                                      </p:tavLst>
                                    </p:anim>
                                    <p:anim calcmode="lin" valueType="num">
                                      <p:cBhvr>
                                        <p:cTn id="176" dur="1000" fill="hold"/>
                                        <p:tgtEl>
                                          <p:spTgt spid="33"/>
                                        </p:tgtEl>
                                        <p:attrNameLst>
                                          <p:attrName>ppt_y</p:attrName>
                                        </p:attrNameLst>
                                      </p:cBhvr>
                                      <p:tavLst>
                                        <p:tav tm="0">
                                          <p:val>
                                            <p:strVal val="#ppt_y+.1"/>
                                          </p:val>
                                        </p:tav>
                                        <p:tav tm="100000">
                                          <p:val>
                                            <p:strVal val="#ppt_y"/>
                                          </p:val>
                                        </p:tav>
                                      </p:tavLst>
                                    </p:anim>
                                  </p:childTnLst>
                                </p:cTn>
                              </p:par>
                              <p:par>
                                <p:cTn id="177" presetID="6" presetClass="entr" presetSubtype="16" fill="hold" nodeType="withEffect">
                                  <p:stCondLst>
                                    <p:cond delay="0"/>
                                  </p:stCondLst>
                                  <p:childTnLst>
                                    <p:set>
                                      <p:cBhvr>
                                        <p:cTn id="178" dur="1" fill="hold">
                                          <p:stCondLst>
                                            <p:cond delay="0"/>
                                          </p:stCondLst>
                                        </p:cTn>
                                        <p:tgtEl>
                                          <p:spTgt spid="34"/>
                                        </p:tgtEl>
                                        <p:attrNameLst>
                                          <p:attrName>style.visibility</p:attrName>
                                        </p:attrNameLst>
                                      </p:cBhvr>
                                      <p:to>
                                        <p:strVal val="visible"/>
                                      </p:to>
                                    </p:set>
                                    <p:animEffect transition="in" filter="circle(in)">
                                      <p:cBhvr>
                                        <p:cTn id="179" dur="2000"/>
                                        <p:tgtEl>
                                          <p:spTgt spid="34"/>
                                        </p:tgtEl>
                                      </p:cBhvr>
                                    </p:animEffect>
                                  </p:childTnLst>
                                </p:cTn>
                              </p:par>
                            </p:childTnLst>
                          </p:cTn>
                        </p:par>
                      </p:childTnLst>
                    </p:cTn>
                  </p:par>
                  <p:par>
                    <p:cTn id="180" fill="hold">
                      <p:stCondLst>
                        <p:cond delay="indefinite"/>
                      </p:stCondLst>
                      <p:childTnLst>
                        <p:par>
                          <p:cTn id="181" fill="hold">
                            <p:stCondLst>
                              <p:cond delay="0"/>
                            </p:stCondLst>
                            <p:childTnLst>
                              <p:par>
                                <p:cTn id="182" presetID="42" presetClass="entr" presetSubtype="0" fill="hold" grpId="0" nodeType="clickEffect">
                                  <p:stCondLst>
                                    <p:cond delay="0"/>
                                  </p:stCondLst>
                                  <p:childTnLst>
                                    <p:set>
                                      <p:cBhvr>
                                        <p:cTn id="183" dur="1" fill="hold">
                                          <p:stCondLst>
                                            <p:cond delay="0"/>
                                          </p:stCondLst>
                                        </p:cTn>
                                        <p:tgtEl>
                                          <p:spTgt spid="37"/>
                                        </p:tgtEl>
                                        <p:attrNameLst>
                                          <p:attrName>style.visibility</p:attrName>
                                        </p:attrNameLst>
                                      </p:cBhvr>
                                      <p:to>
                                        <p:strVal val="visible"/>
                                      </p:to>
                                    </p:set>
                                    <p:animEffect transition="in" filter="fade">
                                      <p:cBhvr>
                                        <p:cTn id="184" dur="1000"/>
                                        <p:tgtEl>
                                          <p:spTgt spid="37"/>
                                        </p:tgtEl>
                                      </p:cBhvr>
                                    </p:animEffect>
                                    <p:anim calcmode="lin" valueType="num">
                                      <p:cBhvr>
                                        <p:cTn id="185" dur="1000" fill="hold"/>
                                        <p:tgtEl>
                                          <p:spTgt spid="37"/>
                                        </p:tgtEl>
                                        <p:attrNameLst>
                                          <p:attrName>ppt_x</p:attrName>
                                        </p:attrNameLst>
                                      </p:cBhvr>
                                      <p:tavLst>
                                        <p:tav tm="0">
                                          <p:val>
                                            <p:strVal val="#ppt_x"/>
                                          </p:val>
                                        </p:tav>
                                        <p:tav tm="100000">
                                          <p:val>
                                            <p:strVal val="#ppt_x"/>
                                          </p:val>
                                        </p:tav>
                                      </p:tavLst>
                                    </p:anim>
                                    <p:anim calcmode="lin" valueType="num">
                                      <p:cBhvr>
                                        <p:cTn id="18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87" fill="hold">
                      <p:stCondLst>
                        <p:cond delay="indefinite"/>
                      </p:stCondLst>
                      <p:childTnLst>
                        <p:par>
                          <p:cTn id="188" fill="hold">
                            <p:stCondLst>
                              <p:cond delay="0"/>
                            </p:stCondLst>
                            <p:childTnLst>
                              <p:par>
                                <p:cTn id="189" presetID="42" presetClass="entr" presetSubtype="0" fill="hold" grpId="0" nodeType="clickEffect">
                                  <p:stCondLst>
                                    <p:cond delay="0"/>
                                  </p:stCondLst>
                                  <p:childTnLst>
                                    <p:set>
                                      <p:cBhvr>
                                        <p:cTn id="190" dur="1" fill="hold">
                                          <p:stCondLst>
                                            <p:cond delay="0"/>
                                          </p:stCondLst>
                                        </p:cTn>
                                        <p:tgtEl>
                                          <p:spTgt spid="46"/>
                                        </p:tgtEl>
                                        <p:attrNameLst>
                                          <p:attrName>style.visibility</p:attrName>
                                        </p:attrNameLst>
                                      </p:cBhvr>
                                      <p:to>
                                        <p:strVal val="visible"/>
                                      </p:to>
                                    </p:set>
                                    <p:animEffect transition="in" filter="fade">
                                      <p:cBhvr>
                                        <p:cTn id="191" dur="1000"/>
                                        <p:tgtEl>
                                          <p:spTgt spid="46"/>
                                        </p:tgtEl>
                                      </p:cBhvr>
                                    </p:animEffect>
                                    <p:anim calcmode="lin" valueType="num">
                                      <p:cBhvr>
                                        <p:cTn id="192" dur="1000" fill="hold"/>
                                        <p:tgtEl>
                                          <p:spTgt spid="46"/>
                                        </p:tgtEl>
                                        <p:attrNameLst>
                                          <p:attrName>ppt_x</p:attrName>
                                        </p:attrNameLst>
                                      </p:cBhvr>
                                      <p:tavLst>
                                        <p:tav tm="0">
                                          <p:val>
                                            <p:strVal val="#ppt_x"/>
                                          </p:val>
                                        </p:tav>
                                        <p:tav tm="100000">
                                          <p:val>
                                            <p:strVal val="#ppt_x"/>
                                          </p:val>
                                        </p:tav>
                                      </p:tavLst>
                                    </p:anim>
                                    <p:anim calcmode="lin" valueType="num">
                                      <p:cBhvr>
                                        <p:cTn id="19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94" fill="hold">
                      <p:stCondLst>
                        <p:cond delay="indefinite"/>
                      </p:stCondLst>
                      <p:childTnLst>
                        <p:par>
                          <p:cTn id="195" fill="hold">
                            <p:stCondLst>
                              <p:cond delay="0"/>
                            </p:stCondLst>
                            <p:childTnLst>
                              <p:par>
                                <p:cTn id="196" presetID="42" presetClass="entr" presetSubtype="0" fill="hold" grpId="0" nodeType="clickEffect">
                                  <p:stCondLst>
                                    <p:cond delay="0"/>
                                  </p:stCondLst>
                                  <p:childTnLst>
                                    <p:set>
                                      <p:cBhvr>
                                        <p:cTn id="197" dur="1" fill="hold">
                                          <p:stCondLst>
                                            <p:cond delay="0"/>
                                          </p:stCondLst>
                                        </p:cTn>
                                        <p:tgtEl>
                                          <p:spTgt spid="47"/>
                                        </p:tgtEl>
                                        <p:attrNameLst>
                                          <p:attrName>style.visibility</p:attrName>
                                        </p:attrNameLst>
                                      </p:cBhvr>
                                      <p:to>
                                        <p:strVal val="visible"/>
                                      </p:to>
                                    </p:set>
                                    <p:animEffect transition="in" filter="fade">
                                      <p:cBhvr>
                                        <p:cTn id="198" dur="1000"/>
                                        <p:tgtEl>
                                          <p:spTgt spid="47"/>
                                        </p:tgtEl>
                                      </p:cBhvr>
                                    </p:animEffect>
                                    <p:anim calcmode="lin" valueType="num">
                                      <p:cBhvr>
                                        <p:cTn id="199" dur="1000" fill="hold"/>
                                        <p:tgtEl>
                                          <p:spTgt spid="47"/>
                                        </p:tgtEl>
                                        <p:attrNameLst>
                                          <p:attrName>ppt_x</p:attrName>
                                        </p:attrNameLst>
                                      </p:cBhvr>
                                      <p:tavLst>
                                        <p:tav tm="0">
                                          <p:val>
                                            <p:strVal val="#ppt_x"/>
                                          </p:val>
                                        </p:tav>
                                        <p:tav tm="100000">
                                          <p:val>
                                            <p:strVal val="#ppt_x"/>
                                          </p:val>
                                        </p:tav>
                                      </p:tavLst>
                                    </p:anim>
                                    <p:anim calcmode="lin" valueType="num">
                                      <p:cBhvr>
                                        <p:cTn id="2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4" grpId="0" animBg="1"/>
      <p:bldP spid="7" grpId="0" animBg="1"/>
      <p:bldP spid="10" grpId="0" animBg="1"/>
      <p:bldP spid="11" grpId="0"/>
      <p:bldP spid="14" grpId="0"/>
      <p:bldP spid="15" grpId="0"/>
      <p:bldP spid="16" grpId="0" animBg="1"/>
      <p:bldP spid="17" grpId="0"/>
      <p:bldP spid="19" grpId="0"/>
      <p:bldP spid="21" grpId="0"/>
      <p:bldP spid="22" grpId="0"/>
      <p:bldP spid="23" grpId="0"/>
      <p:bldP spid="25" grpId="0"/>
      <p:bldP spid="27" grpId="0"/>
      <p:bldP spid="28" grpId="0"/>
      <p:bldP spid="30" grpId="0"/>
      <p:bldP spid="32" grpId="0" animBg="1"/>
      <p:bldP spid="33" grpId="0" animBg="1"/>
      <p:bldP spid="37" grpId="0" animBg="1"/>
      <p:bldP spid="38" grpId="0" animBg="1"/>
      <p:bldP spid="39" grpId="0" animBg="1"/>
      <p:bldP spid="44" grpId="0" animBg="1"/>
      <p:bldP spid="46" grpId="0"/>
      <p:bldP spid="4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ica 1"/>
          <p:cNvGraphicFramePr>
            <a:graphicFrameLocks noGrp="1"/>
          </p:cNvGraphicFramePr>
          <p:nvPr>
            <p:extLst>
              <p:ext uri="{D42A27DB-BD31-4B8C-83A1-F6EECF244321}">
                <p14:modId xmlns:p14="http://schemas.microsoft.com/office/powerpoint/2010/main" val="2991113752"/>
              </p:ext>
            </p:extLst>
          </p:nvPr>
        </p:nvGraphicFramePr>
        <p:xfrm>
          <a:off x="467544" y="33365"/>
          <a:ext cx="5328592" cy="6491986"/>
        </p:xfrm>
        <a:graphic>
          <a:graphicData uri="http://schemas.openxmlformats.org/drawingml/2006/table">
            <a:tbl>
              <a:tblPr/>
              <a:tblGrid>
                <a:gridCol w="335915">
                  <a:extLst>
                    <a:ext uri="{9D8B030D-6E8A-4147-A177-3AD203B41FA5}">
                      <a16:colId xmlns:a16="http://schemas.microsoft.com/office/drawing/2014/main" val="923003087"/>
                    </a:ext>
                  </a:extLst>
                </a:gridCol>
                <a:gridCol w="381968">
                  <a:extLst>
                    <a:ext uri="{9D8B030D-6E8A-4147-A177-3AD203B41FA5}">
                      <a16:colId xmlns:a16="http://schemas.microsoft.com/office/drawing/2014/main" val="3827447666"/>
                    </a:ext>
                  </a:extLst>
                </a:gridCol>
                <a:gridCol w="479492">
                  <a:extLst>
                    <a:ext uri="{9D8B030D-6E8A-4147-A177-3AD203B41FA5}">
                      <a16:colId xmlns:a16="http://schemas.microsoft.com/office/drawing/2014/main" val="3545261972"/>
                    </a:ext>
                  </a:extLst>
                </a:gridCol>
                <a:gridCol w="609523">
                  <a:extLst>
                    <a:ext uri="{9D8B030D-6E8A-4147-A177-3AD203B41FA5}">
                      <a16:colId xmlns:a16="http://schemas.microsoft.com/office/drawing/2014/main" val="2806548413"/>
                    </a:ext>
                  </a:extLst>
                </a:gridCol>
                <a:gridCol w="650159">
                  <a:extLst>
                    <a:ext uri="{9D8B030D-6E8A-4147-A177-3AD203B41FA5}">
                      <a16:colId xmlns:a16="http://schemas.microsoft.com/office/drawing/2014/main" val="3644836556"/>
                    </a:ext>
                  </a:extLst>
                </a:gridCol>
                <a:gridCol w="135231">
                  <a:extLst>
                    <a:ext uri="{9D8B030D-6E8A-4147-A177-3AD203B41FA5}">
                      <a16:colId xmlns:a16="http://schemas.microsoft.com/office/drawing/2014/main" val="2200176769"/>
                    </a:ext>
                  </a:extLst>
                </a:gridCol>
                <a:gridCol w="319880">
                  <a:extLst>
                    <a:ext uri="{9D8B030D-6E8A-4147-A177-3AD203B41FA5}">
                      <a16:colId xmlns:a16="http://schemas.microsoft.com/office/drawing/2014/main" val="3460741954"/>
                    </a:ext>
                  </a:extLst>
                </a:gridCol>
                <a:gridCol w="446984">
                  <a:extLst>
                    <a:ext uri="{9D8B030D-6E8A-4147-A177-3AD203B41FA5}">
                      <a16:colId xmlns:a16="http://schemas.microsoft.com/office/drawing/2014/main" val="1826352805"/>
                    </a:ext>
                  </a:extLst>
                </a:gridCol>
                <a:gridCol w="438857">
                  <a:extLst>
                    <a:ext uri="{9D8B030D-6E8A-4147-A177-3AD203B41FA5}">
                      <a16:colId xmlns:a16="http://schemas.microsoft.com/office/drawing/2014/main" val="3698552432"/>
                    </a:ext>
                  </a:extLst>
                </a:gridCol>
                <a:gridCol w="512000">
                  <a:extLst>
                    <a:ext uri="{9D8B030D-6E8A-4147-A177-3AD203B41FA5}">
                      <a16:colId xmlns:a16="http://schemas.microsoft.com/office/drawing/2014/main" val="766074203"/>
                    </a:ext>
                  </a:extLst>
                </a:gridCol>
                <a:gridCol w="498455">
                  <a:extLst>
                    <a:ext uri="{9D8B030D-6E8A-4147-A177-3AD203B41FA5}">
                      <a16:colId xmlns:a16="http://schemas.microsoft.com/office/drawing/2014/main" val="912265378"/>
                    </a:ext>
                  </a:extLst>
                </a:gridCol>
                <a:gridCol w="520128">
                  <a:extLst>
                    <a:ext uri="{9D8B030D-6E8A-4147-A177-3AD203B41FA5}">
                      <a16:colId xmlns:a16="http://schemas.microsoft.com/office/drawing/2014/main" val="1640145353"/>
                    </a:ext>
                  </a:extLst>
                </a:gridCol>
              </a:tblGrid>
              <a:tr h="125717">
                <a:tc gridSpan="5">
                  <a:txBody>
                    <a:bodyPr/>
                    <a:lstStyle/>
                    <a:p>
                      <a:pPr algn="l" fontAlgn="b"/>
                      <a:r>
                        <a:rPr lang="hr-HR" sz="500" b="0" i="0" u="none" strike="noStrike">
                          <a:effectLst/>
                          <a:latin typeface="Arial" panose="020B0604020202020204" pitchFamily="34" charset="0"/>
                        </a:rPr>
                        <a:t> </a:t>
                      </a:r>
                    </a:p>
                  </a:txBody>
                  <a:tcPr marL="5019" marR="5019" marT="5019"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gridSpan="2">
                  <a:txBody>
                    <a:bodyPr/>
                    <a:lstStyle/>
                    <a:p>
                      <a:pPr algn="l" fontAlgn="b"/>
                      <a:endParaRPr lang="hr-HR" sz="500" b="0" i="0" u="none" strike="noStrike">
                        <a:effectLst/>
                        <a:latin typeface="Arial" panose="020B0604020202020204" pitchFamily="34" charset="0"/>
                      </a:endParaRPr>
                    </a:p>
                  </a:txBody>
                  <a:tcPr marL="5019" marR="5019" marT="5019" marB="0" anchor="b">
                    <a:lnL>
                      <a:noFill/>
                    </a:lnL>
                    <a:lnR>
                      <a:noFill/>
                    </a:lnR>
                    <a:lnT>
                      <a:noFill/>
                    </a:lnT>
                    <a:lnB>
                      <a:noFill/>
                    </a:lnB>
                  </a:tcPr>
                </a:tc>
                <a:tc hMerge="1">
                  <a:txBody>
                    <a:bodyPr/>
                    <a:lstStyle/>
                    <a:p>
                      <a:endParaRPr lang="hr-HR"/>
                    </a:p>
                  </a:txBody>
                  <a:tcPr/>
                </a:tc>
                <a:tc gridSpan="5">
                  <a:txBody>
                    <a:bodyPr/>
                    <a:lstStyle/>
                    <a:p>
                      <a:pPr algn="ctr" fontAlgn="b"/>
                      <a:r>
                        <a:rPr lang="hr-HR" sz="500" b="1" i="0" u="none" strike="noStrike">
                          <a:effectLst/>
                          <a:latin typeface="Arial" panose="020B0604020202020204" pitchFamily="34" charset="0"/>
                        </a:rPr>
                        <a:t>Likovna kultura</a:t>
                      </a:r>
                    </a:p>
                  </a:txBody>
                  <a:tcPr marL="5019" marR="5019" marT="5019"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extLst>
                  <a:ext uri="{0D108BD9-81ED-4DB2-BD59-A6C34878D82A}">
                    <a16:rowId xmlns:a16="http://schemas.microsoft.com/office/drawing/2014/main" val="2361148804"/>
                  </a:ext>
                </a:extLst>
              </a:tr>
              <a:tr h="125717">
                <a:tc gridSpan="5">
                  <a:txBody>
                    <a:bodyPr/>
                    <a:lstStyle/>
                    <a:p>
                      <a:pPr algn="ctr" fontAlgn="b"/>
                      <a:r>
                        <a:rPr lang="hr-HR" sz="500" b="0" i="0" u="none" strike="noStrike" dirty="0">
                          <a:effectLst/>
                          <a:latin typeface="Arial" panose="020B0604020202020204" pitchFamily="34" charset="0"/>
                        </a:rPr>
                        <a:t>(ime i prezime učitelja)</a:t>
                      </a:r>
                    </a:p>
                  </a:txBody>
                  <a:tcPr marL="5019" marR="5019" marT="5019"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gridSpan="2">
                  <a:txBody>
                    <a:bodyPr/>
                    <a:lstStyle/>
                    <a:p>
                      <a:pPr algn="l" fontAlgn="b"/>
                      <a:endParaRPr lang="hr-HR" sz="500" b="0" i="0" u="none" strike="noStrike">
                        <a:effectLst/>
                        <a:latin typeface="Arial" panose="020B0604020202020204" pitchFamily="34" charset="0"/>
                      </a:endParaRPr>
                    </a:p>
                  </a:txBody>
                  <a:tcPr marL="5019" marR="5019" marT="5019" marB="0" anchor="b">
                    <a:lnL>
                      <a:noFill/>
                    </a:lnL>
                    <a:lnR>
                      <a:noFill/>
                    </a:lnR>
                    <a:lnT>
                      <a:noFill/>
                    </a:lnT>
                    <a:lnB>
                      <a:noFill/>
                    </a:lnB>
                  </a:tcPr>
                </a:tc>
                <a:tc hMerge="1">
                  <a:txBody>
                    <a:bodyPr/>
                    <a:lstStyle/>
                    <a:p>
                      <a:endParaRPr lang="hr-HR"/>
                    </a:p>
                  </a:txBody>
                  <a:tcPr/>
                </a:tc>
                <a:tc gridSpan="5">
                  <a:txBody>
                    <a:bodyPr/>
                    <a:lstStyle/>
                    <a:p>
                      <a:pPr algn="ctr" fontAlgn="b"/>
                      <a:r>
                        <a:rPr lang="hr-HR" sz="500" b="0" i="0" u="none" strike="noStrike">
                          <a:effectLst/>
                          <a:latin typeface="Arial" panose="020B0604020202020204" pitchFamily="34" charset="0"/>
                        </a:rPr>
                        <a:t>(nastavni predmet)</a:t>
                      </a:r>
                    </a:p>
                  </a:txBody>
                  <a:tcPr marL="5019" marR="5019" marT="5019"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extLst>
                  <a:ext uri="{0D108BD9-81ED-4DB2-BD59-A6C34878D82A}">
                    <a16:rowId xmlns:a16="http://schemas.microsoft.com/office/drawing/2014/main" val="2392742407"/>
                  </a:ext>
                </a:extLst>
              </a:tr>
              <a:tr h="125717">
                <a:tc>
                  <a:txBody>
                    <a:bodyPr/>
                    <a:lstStyle/>
                    <a:p>
                      <a:pPr algn="l" fontAlgn="b"/>
                      <a:endParaRPr lang="hr-HR" sz="500" b="0" i="0" u="none" strike="noStrike">
                        <a:effectLst/>
                        <a:latin typeface="Arial" panose="020B0604020202020204" pitchFamily="34" charset="0"/>
                      </a:endParaRPr>
                    </a:p>
                  </a:txBody>
                  <a:tcPr marL="5019" marR="5019" marT="50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hr-HR" sz="500" b="0" i="0" u="none" strike="noStrike">
                        <a:effectLst/>
                        <a:latin typeface="Arial" panose="020B0604020202020204" pitchFamily="34" charset="0"/>
                      </a:endParaRPr>
                    </a:p>
                  </a:txBody>
                  <a:tcPr marL="5019" marR="5019" marT="50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hr-HR" sz="500" b="0" i="0" u="none" strike="noStrike">
                        <a:effectLst/>
                        <a:latin typeface="Arial" panose="020B0604020202020204" pitchFamily="34" charset="0"/>
                      </a:endParaRPr>
                    </a:p>
                  </a:txBody>
                  <a:tcPr marL="5019" marR="5019" marT="50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hr-HR" sz="500" b="0" i="0" u="none" strike="noStrike">
                        <a:effectLst/>
                        <a:latin typeface="Arial" panose="020B0604020202020204" pitchFamily="34" charset="0"/>
                      </a:endParaRPr>
                    </a:p>
                  </a:txBody>
                  <a:tcPr marL="5019" marR="5019" marT="50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hr-HR" sz="500" b="0" i="0" u="none" strike="noStrike">
                        <a:effectLst/>
                        <a:latin typeface="Arial" panose="020B0604020202020204" pitchFamily="34" charset="0"/>
                      </a:endParaRPr>
                    </a:p>
                  </a:txBody>
                  <a:tcPr marL="5019" marR="5019" marT="5019"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l" fontAlgn="b"/>
                      <a:endParaRPr lang="hr-HR" sz="500" b="0" i="0" u="none" strike="noStrike">
                        <a:effectLst/>
                        <a:latin typeface="Arial" panose="020B0604020202020204" pitchFamily="34" charset="0"/>
                      </a:endParaRPr>
                    </a:p>
                  </a:txBody>
                  <a:tcPr marL="5019" marR="5019" marT="5019"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hr-HR"/>
                    </a:p>
                  </a:txBody>
                  <a:tcPr/>
                </a:tc>
                <a:tc>
                  <a:txBody>
                    <a:bodyPr/>
                    <a:lstStyle/>
                    <a:p>
                      <a:pPr algn="l" fontAlgn="b"/>
                      <a:endParaRPr lang="hr-HR" sz="500" b="0" i="0" u="none" strike="noStrike">
                        <a:effectLst/>
                        <a:latin typeface="Arial" panose="020B0604020202020204" pitchFamily="34" charset="0"/>
                      </a:endParaRPr>
                    </a:p>
                  </a:txBody>
                  <a:tcPr marL="5019" marR="5019" marT="50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hr-HR" sz="500" b="0" i="0" u="none" strike="noStrike">
                        <a:effectLst/>
                        <a:latin typeface="Arial" panose="020B0604020202020204" pitchFamily="34" charset="0"/>
                      </a:endParaRPr>
                    </a:p>
                  </a:txBody>
                  <a:tcPr marL="5019" marR="5019" marT="50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hr-HR" sz="500" b="0" i="0" u="none" strike="noStrike">
                        <a:effectLst/>
                        <a:latin typeface="Arial" panose="020B0604020202020204" pitchFamily="34" charset="0"/>
                      </a:endParaRPr>
                    </a:p>
                  </a:txBody>
                  <a:tcPr marL="5019" marR="5019" marT="50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hr-HR" sz="500" b="0" i="0" u="none" strike="noStrike">
                        <a:effectLst/>
                        <a:latin typeface="Arial" panose="020B0604020202020204" pitchFamily="34" charset="0"/>
                      </a:endParaRPr>
                    </a:p>
                  </a:txBody>
                  <a:tcPr marL="5019" marR="5019" marT="50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hr-HR" sz="500" b="0" i="0" u="none" strike="noStrike">
                        <a:effectLst/>
                        <a:latin typeface="Arial CE" panose="020B0604020202020204" pitchFamily="34" charset="0"/>
                      </a:endParaRPr>
                    </a:p>
                  </a:txBody>
                  <a:tcPr marL="5019" marR="5019" marT="5019"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5202495"/>
                  </a:ext>
                </a:extLst>
              </a:tr>
              <a:tr h="216431">
                <a:tc gridSpan="11">
                  <a:txBody>
                    <a:bodyPr/>
                    <a:lstStyle/>
                    <a:p>
                      <a:pPr algn="ctr" fontAlgn="ctr"/>
                      <a:r>
                        <a:rPr lang="pl-PL" sz="500" b="1" i="0" u="none" strike="noStrike">
                          <a:effectLst/>
                          <a:latin typeface="Arial" panose="020B0604020202020204" pitchFamily="34" charset="0"/>
                        </a:rPr>
                        <a:t>1. NEPOSREDNI ODGOJNO - OBRAZOVNI RAD S UČENICIMA</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a:txBody>
                    <a:bodyPr/>
                    <a:lstStyle/>
                    <a:p>
                      <a:pPr algn="l" fontAlgn="b"/>
                      <a:r>
                        <a:rPr lang="hr-HR" sz="500" b="0" i="0" u="none" strike="noStrike">
                          <a:effectLst/>
                          <a:latin typeface="Arial CE" panose="020B0604020202020204" pitchFamily="34" charset="0"/>
                        </a:rPr>
                        <a:t> </a:t>
                      </a:r>
                    </a:p>
                  </a:txBody>
                  <a:tcPr marL="5019" marR="5019" marT="50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9245390"/>
                  </a:ext>
                </a:extLst>
              </a:tr>
              <a:tr h="231934">
                <a:tc>
                  <a:txBody>
                    <a:bodyPr/>
                    <a:lstStyle/>
                    <a:p>
                      <a:pPr algn="ctr" fontAlgn="ctr"/>
                      <a:r>
                        <a:rPr lang="hr-HR" sz="500" b="1" i="0" u="none" strike="noStrike">
                          <a:effectLst/>
                          <a:latin typeface="Arial" panose="020B0604020202020204" pitchFamily="34" charset="0"/>
                        </a:rPr>
                        <a:t>Redni               broj</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fontAlgn="ctr"/>
                      <a:r>
                        <a:rPr lang="hr-HR" sz="500" b="1" i="0" u="none" strike="noStrike" dirty="0">
                          <a:effectLst/>
                          <a:latin typeface="Arial" panose="020B0604020202020204" pitchFamily="34" charset="0"/>
                        </a:rPr>
                        <a:t>Vrsta neposrednoga odgojno - obrazovnog rada s </a:t>
                      </a:r>
                      <a:r>
                        <a:rPr lang="hr-HR" sz="500" b="1" i="0" u="none" strike="noStrike" dirty="0" err="1">
                          <a:effectLst/>
                          <a:latin typeface="Arial" panose="020B0604020202020204" pitchFamily="34" charset="0"/>
                        </a:rPr>
                        <a:t>učenicma</a:t>
                      </a:r>
                      <a:endParaRPr lang="hr-HR" sz="500" b="1" i="0" u="none" strike="noStrike" dirty="0">
                        <a:effectLst/>
                        <a:latin typeface="Arial" panose="020B0604020202020204" pitchFamily="34" charset="0"/>
                      </a:endParaRP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pPr algn="ctr" fontAlgn="ctr"/>
                      <a:endParaRPr lang="hr-HR" sz="500" b="1" i="0" u="none" strike="noStrike">
                        <a:effectLst/>
                        <a:latin typeface="Arial" panose="020B0604020202020204" pitchFamily="34" charset="0"/>
                      </a:endParaRP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fontAlgn="ctr"/>
                      <a:r>
                        <a:rPr lang="hr-HR" sz="500" b="1" i="0" u="none" strike="noStrike" dirty="0">
                          <a:effectLst/>
                          <a:latin typeface="Arial" panose="020B0604020202020204" pitchFamily="34" charset="0"/>
                        </a:rPr>
                        <a:t>Razredni odjeli</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r-HR"/>
                    </a:p>
                  </a:txBody>
                  <a:tcPr/>
                </a:tc>
                <a:tc hMerge="1">
                  <a:txBody>
                    <a:bodyPr/>
                    <a:lstStyle/>
                    <a:p>
                      <a:endParaRPr lang="hr-HR"/>
                    </a:p>
                  </a:txBody>
                  <a:tcPr/>
                </a:tc>
                <a:tc hMerge="1">
                  <a:txBody>
                    <a:bodyPr/>
                    <a:lstStyle/>
                    <a:p>
                      <a:endParaRPr lang="hr-HR"/>
                    </a:p>
                  </a:txBody>
                  <a:tcPr/>
                </a:tc>
                <a:tc>
                  <a:txBody>
                    <a:bodyPr/>
                    <a:lstStyle/>
                    <a:p>
                      <a:pPr algn="ctr" fontAlgn="ctr"/>
                      <a:r>
                        <a:rPr lang="hr-HR" sz="500" b="1" i="0" u="none" strike="noStrike">
                          <a:effectLst/>
                          <a:latin typeface="Arial" panose="020B0604020202020204" pitchFamily="34" charset="0"/>
                        </a:rPr>
                        <a:t>Sati                  tjedno</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500" b="1" i="0" u="none" strike="noStrike">
                          <a:effectLst/>
                          <a:latin typeface="Arial" panose="020B0604020202020204" pitchFamily="34" charset="0"/>
                        </a:rPr>
                        <a:t>Sati                  godišnje</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4943247"/>
                  </a:ext>
                </a:extLst>
              </a:tr>
              <a:tr h="157269">
                <a:tc>
                  <a:txBody>
                    <a:bodyPr/>
                    <a:lstStyle/>
                    <a:p>
                      <a:pPr algn="ctr" fontAlgn="ctr"/>
                      <a:r>
                        <a:rPr lang="hr-HR" sz="700" b="0" i="0" u="none" strike="noStrike" dirty="0">
                          <a:effectLst/>
                          <a:latin typeface="Arial" panose="020B0604020202020204" pitchFamily="34" charset="0"/>
                        </a:rPr>
                        <a:t>1.</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hr-HR" sz="700" b="0" i="0" u="none" strike="noStrike" dirty="0">
                          <a:effectLst/>
                          <a:latin typeface="Arial" panose="020B0604020202020204" pitchFamily="34" charset="0"/>
                        </a:rPr>
                        <a:t> Redovita nastava</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pPr algn="l" fontAlgn="ctr"/>
                      <a:endParaRPr lang="hr-HR" sz="700" b="0" i="0" u="none" strike="noStrike">
                        <a:effectLst/>
                        <a:latin typeface="Arial" panose="020B0604020202020204" pitchFamily="34" charset="0"/>
                      </a:endParaRPr>
                    </a:p>
                  </a:txBody>
                  <a:tcPr marL="5019" marR="5019" marT="5019"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hr-HR" sz="700" b="0" i="0" u="none" strike="noStrike">
                          <a:effectLst/>
                          <a:latin typeface="Arial" panose="020B0604020202020204" pitchFamily="34" charset="0"/>
                        </a:rPr>
                        <a:t> </a:t>
                      </a:r>
                    </a:p>
                  </a:txBody>
                  <a:tcPr marL="5019" marR="5019" marT="5019"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hr-HR" sz="700" b="0" i="0" u="none" strike="noStrike">
                          <a:effectLst/>
                          <a:latin typeface="Arial" panose="020B0604020202020204" pitchFamily="34" charset="0"/>
                        </a:rPr>
                        <a:t> </a:t>
                      </a:r>
                    </a:p>
                  </a:txBody>
                  <a:tcPr marL="5019" marR="5019" marT="5019"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hr-HR" sz="700" b="0" i="0" u="none" strike="noStrike">
                          <a:effectLst/>
                          <a:latin typeface="Arial" panose="020B0604020202020204" pitchFamily="34" charset="0"/>
                        </a:rPr>
                        <a:t> </a:t>
                      </a:r>
                    </a:p>
                  </a:txBody>
                  <a:tcPr marL="5019" marR="5019" marT="5019"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hr-HR" sz="700" b="0" i="0" u="none" strike="noStrike">
                          <a:effectLst/>
                          <a:latin typeface="Arial" panose="020B0604020202020204" pitchFamily="34" charset="0"/>
                        </a:rPr>
                        <a:t> </a:t>
                      </a:r>
                    </a:p>
                  </a:txBody>
                  <a:tcPr marL="5019" marR="5019" marT="5019"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700" b="0" i="0" u="none" strike="noStrike" dirty="0">
                          <a:effectLst/>
                          <a:latin typeface="Arial" panose="020B0604020202020204" pitchFamily="34" charset="0"/>
                        </a:rPr>
                        <a:t> </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700" b="0" i="0" u="none" strike="noStrike">
                          <a:effectLst/>
                          <a:latin typeface="Arial CE" panose="020B0604020202020204" pitchFamily="34" charset="0"/>
                        </a:rPr>
                        <a:t> </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8146066"/>
                  </a:ext>
                </a:extLst>
              </a:tr>
              <a:tr h="157269">
                <a:tc>
                  <a:txBody>
                    <a:bodyPr/>
                    <a:lstStyle/>
                    <a:p>
                      <a:pPr algn="ctr" fontAlgn="ctr"/>
                      <a:r>
                        <a:rPr lang="hr-HR" sz="700" b="0" i="0" u="none" strike="noStrike">
                          <a:effectLst/>
                          <a:latin typeface="Arial" panose="020B0604020202020204" pitchFamily="34" charset="0"/>
                        </a:rPr>
                        <a:t>2.</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hr-HR" sz="700" b="0" i="0" u="none" strike="noStrike" dirty="0">
                          <a:effectLst/>
                          <a:latin typeface="Arial" panose="020B0604020202020204" pitchFamily="34" charset="0"/>
                        </a:rPr>
                        <a:t> Izborna nastava</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pPr algn="l" fontAlgn="ctr"/>
                      <a:endParaRPr lang="hr-HR" sz="700" b="0" i="0" u="none" strike="noStrike">
                        <a:effectLst/>
                        <a:latin typeface="Arial" panose="020B0604020202020204" pitchFamily="34" charset="0"/>
                      </a:endParaRPr>
                    </a:p>
                  </a:txBody>
                  <a:tcPr marL="5019" marR="5019" marT="5019"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hr-HR" sz="700" b="0" i="0" u="none" strike="noStrike">
                          <a:effectLst/>
                          <a:latin typeface="Arial" panose="020B0604020202020204" pitchFamily="34" charset="0"/>
                        </a:rPr>
                        <a:t> </a:t>
                      </a:r>
                    </a:p>
                  </a:txBody>
                  <a:tcPr marL="5019" marR="5019" marT="5019"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hr-HR" sz="700" b="0" i="0" u="none" strike="noStrike" dirty="0">
                          <a:effectLst/>
                          <a:latin typeface="Arial" panose="020B0604020202020204" pitchFamily="34" charset="0"/>
                        </a:rPr>
                        <a:t> </a:t>
                      </a:r>
                    </a:p>
                  </a:txBody>
                  <a:tcPr marL="5019" marR="5019" marT="501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hr-HR" sz="700" b="0" i="0" u="none" strike="noStrike">
                          <a:effectLst/>
                          <a:latin typeface="Arial" panose="020B0604020202020204" pitchFamily="34" charset="0"/>
                        </a:rPr>
                        <a:t> </a:t>
                      </a:r>
                    </a:p>
                  </a:txBody>
                  <a:tcPr marL="5019" marR="5019" marT="501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hr-HR" sz="700" b="0" i="0" u="none" strike="noStrike">
                          <a:effectLst/>
                          <a:latin typeface="Arial" panose="020B0604020202020204" pitchFamily="34" charset="0"/>
                        </a:rPr>
                        <a:t> </a:t>
                      </a:r>
                    </a:p>
                  </a:txBody>
                  <a:tcPr marL="5019" marR="5019" marT="5019"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700" b="0" i="0" u="none" strike="noStrike">
                          <a:effectLst/>
                          <a:latin typeface="Arial" panose="020B0604020202020204" pitchFamily="34" charset="0"/>
                        </a:rPr>
                        <a:t> </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700" b="0" i="0" u="none" strike="noStrike">
                          <a:effectLst/>
                          <a:latin typeface="Arial CE" panose="020B0604020202020204" pitchFamily="34" charset="0"/>
                        </a:rPr>
                        <a:t> </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2250408"/>
                  </a:ext>
                </a:extLst>
              </a:tr>
              <a:tr h="157269">
                <a:tc>
                  <a:txBody>
                    <a:bodyPr/>
                    <a:lstStyle/>
                    <a:p>
                      <a:pPr algn="ctr" fontAlgn="ctr"/>
                      <a:r>
                        <a:rPr lang="hr-HR" sz="700" b="0" i="0" u="none" strike="noStrike">
                          <a:effectLst/>
                          <a:latin typeface="Arial" panose="020B0604020202020204" pitchFamily="34" charset="0"/>
                        </a:rPr>
                        <a:t>3.</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pl-PL" sz="700" b="0" i="0" u="none" strike="noStrike">
                          <a:effectLst/>
                          <a:latin typeface="Arial" panose="020B0604020202020204" pitchFamily="34" charset="0"/>
                        </a:rPr>
                        <a:t> Neposredni rad razrednika s učenicima</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pPr algn="l" fontAlgn="ctr"/>
                      <a:endParaRPr lang="hr-HR" sz="700" b="0" i="0" u="none" strike="noStrike">
                        <a:effectLst/>
                        <a:latin typeface="Arial" panose="020B0604020202020204" pitchFamily="34" charset="0"/>
                      </a:endParaRPr>
                    </a:p>
                  </a:txBody>
                  <a:tcPr marL="5019" marR="5019" marT="5019"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hr-HR" sz="700" b="0" i="0" u="none" strike="noStrike">
                          <a:effectLst/>
                          <a:latin typeface="Arial" panose="020B0604020202020204" pitchFamily="34" charset="0"/>
                        </a:rPr>
                        <a:t> </a:t>
                      </a:r>
                    </a:p>
                  </a:txBody>
                  <a:tcPr marL="5019" marR="5019" marT="5019"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hr-HR" sz="700" b="0" i="0" u="none" strike="noStrike">
                          <a:effectLst/>
                          <a:latin typeface="Arial" panose="020B0604020202020204" pitchFamily="34" charset="0"/>
                        </a:rPr>
                        <a:t> </a:t>
                      </a:r>
                    </a:p>
                  </a:txBody>
                  <a:tcPr marL="5019" marR="5019" marT="501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hr-HR" sz="700" b="0" i="0" u="none" strike="noStrike">
                          <a:effectLst/>
                          <a:latin typeface="Arial" panose="020B0604020202020204" pitchFamily="34" charset="0"/>
                        </a:rPr>
                        <a:t> </a:t>
                      </a:r>
                    </a:p>
                  </a:txBody>
                  <a:tcPr marL="5019" marR="5019" marT="501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hr-HR" sz="700" b="0" i="0" u="none" strike="noStrike">
                          <a:effectLst/>
                          <a:latin typeface="Arial" panose="020B0604020202020204" pitchFamily="34" charset="0"/>
                        </a:rPr>
                        <a:t> </a:t>
                      </a:r>
                    </a:p>
                  </a:txBody>
                  <a:tcPr marL="5019" marR="5019" marT="5019"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700" b="0" i="0" u="none" strike="noStrike">
                          <a:effectLst/>
                          <a:latin typeface="Arial" panose="020B0604020202020204" pitchFamily="34" charset="0"/>
                        </a:rPr>
                        <a:t> </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700" b="0" i="0" u="none" strike="noStrike">
                          <a:effectLst/>
                          <a:latin typeface="Arial CE" panose="020B0604020202020204" pitchFamily="34" charset="0"/>
                        </a:rPr>
                        <a:t> </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300098"/>
                  </a:ext>
                </a:extLst>
              </a:tr>
              <a:tr h="231934">
                <a:tc>
                  <a:txBody>
                    <a:bodyPr/>
                    <a:lstStyle/>
                    <a:p>
                      <a:pPr algn="ctr" fontAlgn="ctr"/>
                      <a:r>
                        <a:rPr lang="hr-HR" sz="700" b="0" i="0" u="none" strike="noStrike">
                          <a:effectLst/>
                          <a:latin typeface="Arial" panose="020B0604020202020204" pitchFamily="34" charset="0"/>
                        </a:rPr>
                        <a:t>4.</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hr-HR" sz="700" b="0" i="0" u="none" strike="noStrike" dirty="0">
                          <a:effectLst/>
                          <a:latin typeface="Arial" panose="020B0604020202020204" pitchFamily="34" charset="0"/>
                        </a:rPr>
                        <a:t> Poslovi u sklopu tjedne </a:t>
                      </a:r>
                      <a:r>
                        <a:rPr lang="hr-HR" sz="700" b="0" i="0" u="none" strike="noStrike" dirty="0" err="1">
                          <a:effectLst/>
                          <a:latin typeface="Arial" panose="020B0604020202020204" pitchFamily="34" charset="0"/>
                        </a:rPr>
                        <a:t>obvze</a:t>
                      </a:r>
                      <a:r>
                        <a:rPr lang="hr-HR" sz="700" b="0" i="0" u="none" strike="noStrike" dirty="0">
                          <a:effectLst/>
                          <a:latin typeface="Arial" panose="020B0604020202020204" pitchFamily="34" charset="0"/>
                        </a:rPr>
                        <a:t> (čl. 13. st. 7. Pravilnika)</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pPr algn="l" fontAlgn="ctr"/>
                      <a:endParaRPr lang="hr-HR" sz="700" b="0" i="0" u="none" strike="noStrike">
                        <a:effectLst/>
                        <a:latin typeface="Arial" panose="020B0604020202020204" pitchFamily="34" charset="0"/>
                      </a:endParaRPr>
                    </a:p>
                  </a:txBody>
                  <a:tcPr marL="5019" marR="5019" marT="5019"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hr-HR" sz="700" b="0" i="0" u="none" strike="noStrike">
                          <a:effectLst/>
                          <a:latin typeface="Arial" panose="020B0604020202020204" pitchFamily="34" charset="0"/>
                        </a:rPr>
                        <a:t> </a:t>
                      </a:r>
                    </a:p>
                  </a:txBody>
                  <a:tcPr marL="5019" marR="5019" marT="5019"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hr-HR" sz="700" b="0" i="0" u="none" strike="noStrike">
                          <a:effectLst/>
                          <a:latin typeface="Arial" panose="020B0604020202020204" pitchFamily="34" charset="0"/>
                        </a:rPr>
                        <a:t> </a:t>
                      </a:r>
                    </a:p>
                  </a:txBody>
                  <a:tcPr marL="5019" marR="5019" marT="501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hr-HR" sz="700" b="0" i="0" u="none" strike="noStrike">
                          <a:effectLst/>
                          <a:latin typeface="Arial" panose="020B0604020202020204" pitchFamily="34" charset="0"/>
                        </a:rPr>
                        <a:t> </a:t>
                      </a:r>
                    </a:p>
                  </a:txBody>
                  <a:tcPr marL="5019" marR="5019" marT="501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hr-HR" sz="700" b="0" i="0" u="none" strike="noStrike">
                          <a:effectLst/>
                          <a:latin typeface="Arial" panose="020B0604020202020204" pitchFamily="34" charset="0"/>
                        </a:rPr>
                        <a:t> </a:t>
                      </a:r>
                    </a:p>
                  </a:txBody>
                  <a:tcPr marL="5019" marR="5019" marT="5019"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700" b="0" i="0" u="none" strike="noStrike">
                          <a:effectLst/>
                          <a:latin typeface="Arial" panose="020B0604020202020204" pitchFamily="34" charset="0"/>
                        </a:rPr>
                        <a:t> </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700" b="0" i="0" u="none" strike="noStrike">
                          <a:effectLst/>
                          <a:latin typeface="Arial CE" panose="020B0604020202020204" pitchFamily="34" charset="0"/>
                        </a:rPr>
                        <a:t> </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8669800"/>
                  </a:ext>
                </a:extLst>
              </a:tr>
              <a:tr h="157269">
                <a:tc gridSpan="6">
                  <a:txBody>
                    <a:bodyPr/>
                    <a:lstStyle/>
                    <a:p>
                      <a:pPr algn="ctr" fontAlgn="ctr"/>
                      <a:r>
                        <a:rPr lang="hr-HR" sz="700" b="1" i="0" u="none" strike="noStrike" dirty="0">
                          <a:effectLst/>
                          <a:latin typeface="Arial" panose="020B0604020202020204" pitchFamily="34" charset="0"/>
                        </a:rPr>
                        <a:t>UKUPNO</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pPr algn="l" fontAlgn="ctr"/>
                      <a:endParaRPr lang="hr-HR" sz="700" b="0" i="0" u="none" strike="noStrike">
                        <a:effectLst/>
                        <a:latin typeface="Arial" panose="020B0604020202020204" pitchFamily="34" charset="0"/>
                      </a:endParaRPr>
                    </a:p>
                  </a:txBody>
                  <a:tcPr marL="5019" marR="5019" marT="5019"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hr-HR" sz="700" b="0" i="0" u="none" strike="noStrike">
                          <a:effectLst/>
                          <a:latin typeface="Arial" panose="020B0604020202020204" pitchFamily="34" charset="0"/>
                        </a:rPr>
                        <a:t> </a:t>
                      </a:r>
                    </a:p>
                  </a:txBody>
                  <a:tcPr marL="5019" marR="5019" marT="5019"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hr-HR" sz="700" b="0" i="0" u="none" strike="noStrike">
                          <a:effectLst/>
                          <a:latin typeface="Arial" panose="020B0604020202020204" pitchFamily="34" charset="0"/>
                        </a:rPr>
                        <a:t> </a:t>
                      </a:r>
                    </a:p>
                  </a:txBody>
                  <a:tcPr marL="5019" marR="5019" marT="501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hr-HR" sz="700" b="0" i="0" u="none" strike="noStrike">
                          <a:effectLst/>
                          <a:latin typeface="Arial" panose="020B0604020202020204" pitchFamily="34" charset="0"/>
                        </a:rPr>
                        <a:t> </a:t>
                      </a:r>
                    </a:p>
                  </a:txBody>
                  <a:tcPr marL="5019" marR="5019" marT="501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hr-HR" sz="700" b="0" i="0" u="none" strike="noStrike">
                          <a:effectLst/>
                          <a:latin typeface="Arial" panose="020B0604020202020204" pitchFamily="34" charset="0"/>
                        </a:rPr>
                        <a:t> </a:t>
                      </a:r>
                    </a:p>
                  </a:txBody>
                  <a:tcPr marL="5019" marR="5019" marT="5019"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700" b="0" i="0" u="none" strike="noStrike">
                          <a:effectLst/>
                          <a:latin typeface="Arial" panose="020B0604020202020204" pitchFamily="34" charset="0"/>
                        </a:rPr>
                        <a:t> </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hr-HR" sz="700" b="0" i="0" u="none" strike="noStrike">
                          <a:effectLst/>
                          <a:latin typeface="Arial" panose="020B0604020202020204" pitchFamily="34" charset="0"/>
                        </a:rPr>
                        <a:t> </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789867315"/>
                  </a:ext>
                </a:extLst>
              </a:tr>
              <a:tr h="157269">
                <a:tc>
                  <a:txBody>
                    <a:bodyPr/>
                    <a:lstStyle/>
                    <a:p>
                      <a:pPr algn="ctr" fontAlgn="ctr"/>
                      <a:r>
                        <a:rPr lang="hr-HR" sz="700" b="0" i="0" u="none" strike="noStrike">
                          <a:effectLst/>
                          <a:latin typeface="Arial" panose="020B0604020202020204" pitchFamily="34" charset="0"/>
                        </a:rPr>
                        <a:t>5.</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hr-HR" sz="700" b="0" i="0" u="none" strike="noStrike">
                          <a:effectLst/>
                          <a:latin typeface="Arial" panose="020B0604020202020204" pitchFamily="34" charset="0"/>
                        </a:rPr>
                        <a:t> Umanjenje radne obveze (čl. 38. st. 1. KU)</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pPr algn="l" fontAlgn="ctr"/>
                      <a:endParaRPr lang="hr-HR" sz="700" b="0" i="0" u="none" strike="noStrike">
                        <a:effectLst/>
                        <a:latin typeface="Arial" panose="020B0604020202020204" pitchFamily="34" charset="0"/>
                      </a:endParaRPr>
                    </a:p>
                  </a:txBody>
                  <a:tcPr marL="5019" marR="5019" marT="5019"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hr-HR" sz="700" b="0" i="0" u="none" strike="noStrike">
                          <a:effectLst/>
                          <a:latin typeface="Arial" panose="020B0604020202020204" pitchFamily="34" charset="0"/>
                        </a:rPr>
                        <a:t> </a:t>
                      </a:r>
                    </a:p>
                  </a:txBody>
                  <a:tcPr marL="5019" marR="5019" marT="5019"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hr-HR" sz="700" b="0" i="0" u="none" strike="noStrike">
                          <a:effectLst/>
                          <a:latin typeface="Arial" panose="020B0604020202020204" pitchFamily="34" charset="0"/>
                        </a:rPr>
                        <a:t> </a:t>
                      </a:r>
                    </a:p>
                  </a:txBody>
                  <a:tcPr marL="5019" marR="5019" marT="501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hr-HR" sz="700" b="0" i="0" u="none" strike="noStrike">
                          <a:effectLst/>
                          <a:latin typeface="Arial" panose="020B0604020202020204" pitchFamily="34" charset="0"/>
                        </a:rPr>
                        <a:t> </a:t>
                      </a:r>
                    </a:p>
                  </a:txBody>
                  <a:tcPr marL="5019" marR="5019" marT="501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hr-HR" sz="700" b="0" i="0" u="none" strike="noStrike">
                          <a:effectLst/>
                          <a:latin typeface="Arial" panose="020B0604020202020204" pitchFamily="34" charset="0"/>
                        </a:rPr>
                        <a:t> </a:t>
                      </a:r>
                    </a:p>
                  </a:txBody>
                  <a:tcPr marL="5019" marR="5019" marT="5019"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700" b="0" i="0" u="none" strike="noStrike">
                          <a:effectLst/>
                          <a:latin typeface="Arial" panose="020B0604020202020204" pitchFamily="34" charset="0"/>
                        </a:rPr>
                        <a:t> </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hr-HR" sz="700" b="0" i="0" u="none" strike="noStrike">
                          <a:effectLst/>
                          <a:latin typeface="Arial CE" panose="020B0604020202020204" pitchFamily="34" charset="0"/>
                        </a:rPr>
                        <a:t> </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39328015"/>
                  </a:ext>
                </a:extLst>
              </a:tr>
              <a:tr h="157269">
                <a:tc>
                  <a:txBody>
                    <a:bodyPr/>
                    <a:lstStyle/>
                    <a:p>
                      <a:pPr algn="ctr" fontAlgn="ctr"/>
                      <a:r>
                        <a:rPr lang="hr-HR" sz="700" b="0" i="0" u="none" strike="noStrike">
                          <a:effectLst/>
                          <a:latin typeface="Arial" panose="020B0604020202020204" pitchFamily="34" charset="0"/>
                        </a:rPr>
                        <a:t>6.</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pl-PL" sz="700" b="0" i="0" u="none" strike="noStrike" dirty="0">
                          <a:effectLst/>
                          <a:latin typeface="Arial" panose="020B0604020202020204" pitchFamily="34" charset="0"/>
                        </a:rPr>
                        <a:t> </a:t>
                      </a:r>
                      <a:r>
                        <a:rPr lang="pl-PL" sz="700" b="0" i="0" u="none" strike="noStrike" dirty="0" err="1">
                          <a:effectLst/>
                          <a:latin typeface="Arial" panose="020B0604020202020204" pitchFamily="34" charset="0"/>
                        </a:rPr>
                        <a:t>Zaštita</a:t>
                      </a:r>
                      <a:r>
                        <a:rPr lang="pl-PL" sz="700" b="0" i="0" u="none" strike="noStrike" dirty="0">
                          <a:effectLst/>
                          <a:latin typeface="Arial" panose="020B0604020202020204" pitchFamily="34" charset="0"/>
                        </a:rPr>
                        <a:t> na radu (</a:t>
                      </a:r>
                      <a:r>
                        <a:rPr lang="pl-PL" sz="700" b="0" i="0" u="none" strike="noStrike" dirty="0" err="1">
                          <a:effectLst/>
                          <a:latin typeface="Arial" panose="020B0604020202020204" pitchFamily="34" charset="0"/>
                        </a:rPr>
                        <a:t>čl</a:t>
                      </a:r>
                      <a:r>
                        <a:rPr lang="pl-PL" sz="700" b="0" i="0" u="none" strike="noStrike" dirty="0">
                          <a:effectLst/>
                          <a:latin typeface="Arial" panose="020B0604020202020204" pitchFamily="34" charset="0"/>
                        </a:rPr>
                        <a:t>. 42. KU)</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pPr algn="l" fontAlgn="ctr"/>
                      <a:endParaRPr lang="hr-HR" sz="700" b="0" i="0" u="none" strike="noStrike">
                        <a:effectLst/>
                        <a:latin typeface="Arial" panose="020B0604020202020204" pitchFamily="34" charset="0"/>
                      </a:endParaRPr>
                    </a:p>
                  </a:txBody>
                  <a:tcPr marL="5019" marR="5019" marT="5019"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hr-HR" sz="700" b="0" i="0" u="none" strike="noStrike">
                          <a:effectLst/>
                          <a:latin typeface="Arial" panose="020B0604020202020204" pitchFamily="34" charset="0"/>
                        </a:rPr>
                        <a:t> </a:t>
                      </a:r>
                    </a:p>
                  </a:txBody>
                  <a:tcPr marL="5019" marR="5019" marT="5019"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hr-HR" sz="700" b="0" i="0" u="none" strike="noStrike">
                          <a:effectLst/>
                          <a:latin typeface="Arial" panose="020B0604020202020204" pitchFamily="34" charset="0"/>
                        </a:rPr>
                        <a:t> </a:t>
                      </a:r>
                    </a:p>
                  </a:txBody>
                  <a:tcPr marL="5019" marR="5019" marT="501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hr-HR" sz="700" b="0" i="0" u="none" strike="noStrike">
                          <a:effectLst/>
                          <a:latin typeface="Arial" panose="020B0604020202020204" pitchFamily="34" charset="0"/>
                        </a:rPr>
                        <a:t> </a:t>
                      </a:r>
                    </a:p>
                  </a:txBody>
                  <a:tcPr marL="5019" marR="5019" marT="501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hr-HR" sz="700" b="0" i="0" u="none" strike="noStrike">
                          <a:effectLst/>
                          <a:latin typeface="Arial" panose="020B0604020202020204" pitchFamily="34" charset="0"/>
                        </a:rPr>
                        <a:t> </a:t>
                      </a:r>
                    </a:p>
                  </a:txBody>
                  <a:tcPr marL="5019" marR="5019" marT="5019"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700" b="0" i="0" u="none" strike="noStrike">
                          <a:effectLst/>
                          <a:latin typeface="Arial" panose="020B0604020202020204" pitchFamily="34" charset="0"/>
                        </a:rPr>
                        <a:t> </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700" b="0" i="0" u="none" strike="noStrike">
                          <a:effectLst/>
                          <a:latin typeface="Arial CE" panose="020B0604020202020204" pitchFamily="34" charset="0"/>
                        </a:rPr>
                        <a:t> </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514281"/>
                  </a:ext>
                </a:extLst>
              </a:tr>
              <a:tr h="157269">
                <a:tc>
                  <a:txBody>
                    <a:bodyPr/>
                    <a:lstStyle/>
                    <a:p>
                      <a:pPr algn="ctr" fontAlgn="ctr"/>
                      <a:r>
                        <a:rPr lang="hr-HR" sz="700" b="0" i="0" u="none" strike="noStrike">
                          <a:effectLst/>
                          <a:latin typeface="Arial" panose="020B0604020202020204" pitchFamily="34" charset="0"/>
                        </a:rPr>
                        <a:t>7.</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hr-HR" sz="700" b="0" i="0" u="none" strike="noStrike" dirty="0">
                          <a:effectLst/>
                          <a:latin typeface="Arial" panose="020B0604020202020204" pitchFamily="34" charset="0"/>
                        </a:rPr>
                        <a:t> Sindikat (čl. 56. KU)</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pPr algn="l" fontAlgn="ctr"/>
                      <a:endParaRPr lang="hr-HR" sz="700" b="0" i="0" u="none" strike="noStrike">
                        <a:effectLst/>
                        <a:latin typeface="Arial" panose="020B0604020202020204" pitchFamily="34" charset="0"/>
                      </a:endParaRPr>
                    </a:p>
                  </a:txBody>
                  <a:tcPr marL="5019" marR="5019" marT="5019"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hr-HR" sz="700" b="0" i="0" u="none" strike="noStrike">
                          <a:effectLst/>
                          <a:latin typeface="Arial" panose="020B0604020202020204" pitchFamily="34" charset="0"/>
                        </a:rPr>
                        <a:t> </a:t>
                      </a:r>
                    </a:p>
                  </a:txBody>
                  <a:tcPr marL="5019" marR="5019" marT="5019"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hr-HR" sz="700" b="0" i="0" u="none" strike="noStrike">
                          <a:effectLst/>
                          <a:latin typeface="Arial" panose="020B0604020202020204" pitchFamily="34" charset="0"/>
                        </a:rPr>
                        <a:t> </a:t>
                      </a:r>
                    </a:p>
                  </a:txBody>
                  <a:tcPr marL="5019" marR="5019" marT="501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hr-HR" sz="700" b="0" i="0" u="none" strike="noStrike">
                          <a:effectLst/>
                          <a:latin typeface="Arial" panose="020B0604020202020204" pitchFamily="34" charset="0"/>
                        </a:rPr>
                        <a:t> </a:t>
                      </a:r>
                    </a:p>
                  </a:txBody>
                  <a:tcPr marL="5019" marR="5019" marT="501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hr-HR" sz="700" b="0" i="0" u="none" strike="noStrike">
                          <a:effectLst/>
                          <a:latin typeface="Arial" panose="020B0604020202020204" pitchFamily="34" charset="0"/>
                        </a:rPr>
                        <a:t> </a:t>
                      </a:r>
                    </a:p>
                  </a:txBody>
                  <a:tcPr marL="5019" marR="5019" marT="5019"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700" b="0" i="0" u="none" strike="noStrike">
                          <a:effectLst/>
                          <a:latin typeface="Arial" panose="020B0604020202020204" pitchFamily="34" charset="0"/>
                        </a:rPr>
                        <a:t> </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700" b="0" i="0" u="none" strike="noStrike">
                          <a:effectLst/>
                          <a:latin typeface="Arial CE" panose="020B0604020202020204" pitchFamily="34" charset="0"/>
                        </a:rPr>
                        <a:t> </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1318061"/>
                  </a:ext>
                </a:extLst>
              </a:tr>
              <a:tr h="157269">
                <a:tc>
                  <a:txBody>
                    <a:bodyPr/>
                    <a:lstStyle/>
                    <a:p>
                      <a:pPr algn="ctr" fontAlgn="ctr"/>
                      <a:r>
                        <a:rPr lang="hr-HR" sz="700" b="0" i="0" u="none" strike="noStrike">
                          <a:effectLst/>
                          <a:latin typeface="Arial" panose="020B0604020202020204" pitchFamily="34" charset="0"/>
                        </a:rPr>
                        <a:t>8.</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hr-HR" sz="700" b="0" i="0" u="none" strike="noStrike" dirty="0">
                          <a:effectLst/>
                          <a:latin typeface="Arial" panose="020B0604020202020204" pitchFamily="34" charset="0"/>
                        </a:rPr>
                        <a:t> Dopunski nastavni rad</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pPr algn="l" fontAlgn="ctr"/>
                      <a:endParaRPr lang="hr-HR" sz="700" b="0" i="0" u="none" strike="noStrike">
                        <a:effectLst/>
                        <a:latin typeface="Arial" panose="020B0604020202020204" pitchFamily="34" charset="0"/>
                      </a:endParaRPr>
                    </a:p>
                  </a:txBody>
                  <a:tcPr marL="5019" marR="5019" marT="5019"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hr-HR" sz="700" b="0" i="0" u="none" strike="noStrike">
                          <a:effectLst/>
                          <a:latin typeface="Arial" panose="020B0604020202020204" pitchFamily="34" charset="0"/>
                        </a:rPr>
                        <a:t> </a:t>
                      </a:r>
                    </a:p>
                  </a:txBody>
                  <a:tcPr marL="5019" marR="5019" marT="5019"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hr-HR" sz="700" b="0" i="0" u="none" strike="noStrike">
                          <a:effectLst/>
                          <a:latin typeface="Arial" panose="020B0604020202020204" pitchFamily="34" charset="0"/>
                        </a:rPr>
                        <a:t> </a:t>
                      </a:r>
                    </a:p>
                  </a:txBody>
                  <a:tcPr marL="5019" marR="5019" marT="501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hr-HR" sz="700" b="0" i="0" u="none" strike="noStrike">
                          <a:effectLst/>
                          <a:latin typeface="Arial" panose="020B0604020202020204" pitchFamily="34" charset="0"/>
                        </a:rPr>
                        <a:t> </a:t>
                      </a:r>
                    </a:p>
                  </a:txBody>
                  <a:tcPr marL="5019" marR="5019" marT="501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hr-HR" sz="700" b="0" i="0" u="none" strike="noStrike">
                          <a:effectLst/>
                          <a:latin typeface="Arial" panose="020B0604020202020204" pitchFamily="34" charset="0"/>
                        </a:rPr>
                        <a:t> </a:t>
                      </a:r>
                    </a:p>
                  </a:txBody>
                  <a:tcPr marL="5019" marR="5019" marT="5019"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700" b="0" i="0" u="none" strike="noStrike">
                          <a:effectLst/>
                          <a:latin typeface="Arial" panose="020B0604020202020204" pitchFamily="34" charset="0"/>
                        </a:rPr>
                        <a:t> </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700" b="0" i="0" u="none" strike="noStrike">
                          <a:effectLst/>
                          <a:latin typeface="Arial CE" panose="020B0604020202020204" pitchFamily="34" charset="0"/>
                        </a:rPr>
                        <a:t> </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843589"/>
                  </a:ext>
                </a:extLst>
              </a:tr>
              <a:tr h="157269">
                <a:tc>
                  <a:txBody>
                    <a:bodyPr/>
                    <a:lstStyle/>
                    <a:p>
                      <a:pPr algn="ctr" fontAlgn="ctr"/>
                      <a:r>
                        <a:rPr lang="hr-HR" sz="700" b="0" i="0" u="none" strike="noStrike">
                          <a:effectLst/>
                          <a:latin typeface="Arial" panose="020B0604020202020204" pitchFamily="34" charset="0"/>
                        </a:rPr>
                        <a:t>9.</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hr-HR" sz="700" b="0" i="0" u="none" strike="noStrike" dirty="0">
                          <a:effectLst/>
                          <a:latin typeface="Arial" panose="020B0604020202020204" pitchFamily="34" charset="0"/>
                        </a:rPr>
                        <a:t> Dodatni nastavni rad</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pPr algn="l" fontAlgn="ctr"/>
                      <a:endParaRPr lang="hr-HR" sz="700" b="0" i="0" u="none" strike="noStrike">
                        <a:effectLst/>
                        <a:latin typeface="Arial" panose="020B0604020202020204" pitchFamily="34" charset="0"/>
                      </a:endParaRPr>
                    </a:p>
                  </a:txBody>
                  <a:tcPr marL="5019" marR="5019" marT="5019"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hr-HR" sz="700" b="0" i="0" u="none" strike="noStrike">
                          <a:effectLst/>
                          <a:latin typeface="Arial" panose="020B0604020202020204" pitchFamily="34" charset="0"/>
                        </a:rPr>
                        <a:t> </a:t>
                      </a:r>
                    </a:p>
                  </a:txBody>
                  <a:tcPr marL="5019" marR="5019" marT="5019"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hr-HR" sz="700" b="0" i="0" u="none" strike="noStrike">
                          <a:effectLst/>
                          <a:latin typeface="Arial" panose="020B0604020202020204" pitchFamily="34" charset="0"/>
                        </a:rPr>
                        <a:t> </a:t>
                      </a:r>
                    </a:p>
                  </a:txBody>
                  <a:tcPr marL="5019" marR="5019" marT="501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hr-HR" sz="700" b="0" i="0" u="none" strike="noStrike">
                          <a:effectLst/>
                          <a:latin typeface="Arial" panose="020B0604020202020204" pitchFamily="34" charset="0"/>
                        </a:rPr>
                        <a:t> </a:t>
                      </a:r>
                    </a:p>
                  </a:txBody>
                  <a:tcPr marL="5019" marR="5019" marT="501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hr-HR" sz="700" b="0" i="0" u="none" strike="noStrike">
                          <a:effectLst/>
                          <a:latin typeface="Arial" panose="020B0604020202020204" pitchFamily="34" charset="0"/>
                        </a:rPr>
                        <a:t> </a:t>
                      </a:r>
                    </a:p>
                  </a:txBody>
                  <a:tcPr marL="5019" marR="5019" marT="5019"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700" b="0" i="0" u="none" strike="noStrike">
                          <a:effectLst/>
                          <a:latin typeface="Arial" panose="020B0604020202020204" pitchFamily="34" charset="0"/>
                        </a:rPr>
                        <a:t> </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700" b="0" i="0" u="none" strike="noStrike">
                          <a:effectLst/>
                          <a:latin typeface="Arial CE" panose="020B0604020202020204" pitchFamily="34" charset="0"/>
                        </a:rPr>
                        <a:t> </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6627742"/>
                  </a:ext>
                </a:extLst>
              </a:tr>
              <a:tr h="157269">
                <a:tc>
                  <a:txBody>
                    <a:bodyPr/>
                    <a:lstStyle/>
                    <a:p>
                      <a:pPr algn="ctr" fontAlgn="ctr"/>
                      <a:r>
                        <a:rPr lang="hr-HR" sz="700" b="0" i="0" u="none" strike="noStrike">
                          <a:effectLst/>
                          <a:latin typeface="Arial" panose="020B0604020202020204" pitchFamily="34" charset="0"/>
                        </a:rPr>
                        <a:t>10.</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hr-HR" sz="700" b="0" i="0" u="none" strike="noStrike" dirty="0">
                          <a:effectLst/>
                          <a:latin typeface="Arial" panose="020B0604020202020204" pitchFamily="34" charset="0"/>
                        </a:rPr>
                        <a:t> Izvannastavna aktivnost</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pPr algn="l" fontAlgn="ctr"/>
                      <a:endParaRPr lang="hr-HR" sz="700" b="0" i="0" u="none" strike="noStrike">
                        <a:effectLst/>
                        <a:latin typeface="Arial" panose="020B0604020202020204" pitchFamily="34" charset="0"/>
                      </a:endParaRPr>
                    </a:p>
                  </a:txBody>
                  <a:tcPr marL="5019" marR="5019" marT="5019"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hr-HR" sz="700" b="0" i="0" u="none" strike="noStrike">
                          <a:effectLst/>
                          <a:latin typeface="Arial" panose="020B0604020202020204" pitchFamily="34" charset="0"/>
                        </a:rPr>
                        <a:t> </a:t>
                      </a:r>
                    </a:p>
                  </a:txBody>
                  <a:tcPr marL="5019" marR="5019" marT="5019"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hr-HR" sz="700" b="0" i="0" u="none" strike="noStrike">
                          <a:effectLst/>
                          <a:latin typeface="Arial" panose="020B0604020202020204" pitchFamily="34" charset="0"/>
                        </a:rPr>
                        <a:t> </a:t>
                      </a:r>
                    </a:p>
                  </a:txBody>
                  <a:tcPr marL="5019" marR="5019" marT="501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hr-HR" sz="700" b="0" i="0" u="none" strike="noStrike">
                          <a:effectLst/>
                          <a:latin typeface="Arial" panose="020B0604020202020204" pitchFamily="34" charset="0"/>
                        </a:rPr>
                        <a:t> </a:t>
                      </a:r>
                    </a:p>
                  </a:txBody>
                  <a:tcPr marL="5019" marR="5019" marT="501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hr-HR" sz="700" b="0" i="0" u="none" strike="noStrike">
                          <a:effectLst/>
                          <a:latin typeface="Arial" panose="020B0604020202020204" pitchFamily="34" charset="0"/>
                        </a:rPr>
                        <a:t> </a:t>
                      </a:r>
                    </a:p>
                  </a:txBody>
                  <a:tcPr marL="5019" marR="5019" marT="5019"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700" b="0" i="0" u="none" strike="noStrike">
                          <a:effectLst/>
                          <a:latin typeface="Arial" panose="020B0604020202020204" pitchFamily="34" charset="0"/>
                        </a:rPr>
                        <a:t> </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700" b="0" i="0" u="none" strike="noStrike">
                          <a:effectLst/>
                          <a:latin typeface="Arial CE" panose="020B0604020202020204" pitchFamily="34" charset="0"/>
                        </a:rPr>
                        <a:t> </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8834584"/>
                  </a:ext>
                </a:extLst>
              </a:tr>
              <a:tr h="231934">
                <a:tc>
                  <a:txBody>
                    <a:bodyPr/>
                    <a:lstStyle/>
                    <a:p>
                      <a:pPr algn="ctr" fontAlgn="ctr"/>
                      <a:r>
                        <a:rPr lang="hr-HR" sz="700" b="0" i="0" u="none" strike="noStrike">
                          <a:effectLst/>
                          <a:latin typeface="Arial" panose="020B0604020202020204" pitchFamily="34" charset="0"/>
                        </a:rPr>
                        <a:t>11.</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l" fontAlgn="ctr"/>
                      <a:r>
                        <a:rPr lang="hr-HR" sz="700" b="0" i="0" u="none" strike="noStrike" dirty="0">
                          <a:effectLst/>
                          <a:latin typeface="Arial" panose="020B0604020202020204" pitchFamily="34" charset="0"/>
                        </a:rPr>
                        <a:t> Administrator </a:t>
                      </a:r>
                      <a:r>
                        <a:rPr lang="hr-HR" sz="700" b="0" i="0" u="none" strike="noStrike" dirty="0" err="1">
                          <a:effectLst/>
                          <a:latin typeface="Arial" panose="020B0604020202020204" pitchFamily="34" charset="0"/>
                        </a:rPr>
                        <a:t>eMatice</a:t>
                      </a:r>
                      <a:r>
                        <a:rPr lang="hr-HR" sz="700" b="0" i="0" u="none" strike="noStrike" dirty="0">
                          <a:effectLst/>
                          <a:latin typeface="Arial" panose="020B0604020202020204" pitchFamily="34" charset="0"/>
                        </a:rPr>
                        <a:t> i e-Dnevnika (čl. 14. Pravilnika)</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pPr algn="l" fontAlgn="ctr"/>
                      <a:endParaRPr lang="hr-HR" sz="700" b="0" i="0" u="none" strike="noStrike">
                        <a:effectLst/>
                        <a:latin typeface="Arial" panose="020B0604020202020204" pitchFamily="34" charset="0"/>
                      </a:endParaRPr>
                    </a:p>
                  </a:txBody>
                  <a:tcPr marL="5019" marR="5019" marT="5019"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hr-HR" sz="700" b="0" i="0" u="none" strike="noStrike">
                          <a:effectLst/>
                          <a:latin typeface="Arial" panose="020B0604020202020204" pitchFamily="34" charset="0"/>
                        </a:rPr>
                        <a:t> </a:t>
                      </a:r>
                    </a:p>
                  </a:txBody>
                  <a:tcPr marL="5019" marR="5019" marT="5019"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hr-HR" sz="700" b="0" i="0" u="none" strike="noStrike">
                          <a:effectLst/>
                          <a:latin typeface="Arial" panose="020B0604020202020204" pitchFamily="34" charset="0"/>
                        </a:rPr>
                        <a:t> </a:t>
                      </a:r>
                    </a:p>
                  </a:txBody>
                  <a:tcPr marL="5019" marR="5019" marT="501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hr-HR" sz="700" b="0" i="0" u="none" strike="noStrike">
                          <a:effectLst/>
                          <a:latin typeface="Arial" panose="020B0604020202020204" pitchFamily="34" charset="0"/>
                        </a:rPr>
                        <a:t> </a:t>
                      </a:r>
                    </a:p>
                  </a:txBody>
                  <a:tcPr marL="5019" marR="5019" marT="501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hr-HR" sz="700" b="0" i="0" u="none" strike="noStrike">
                          <a:effectLst/>
                          <a:latin typeface="Arial" panose="020B0604020202020204" pitchFamily="34" charset="0"/>
                        </a:rPr>
                        <a:t> </a:t>
                      </a:r>
                    </a:p>
                  </a:txBody>
                  <a:tcPr marL="5019" marR="5019" marT="5019"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700" b="0" i="0" u="none" strike="noStrike">
                          <a:effectLst/>
                          <a:latin typeface="Arial" panose="020B0604020202020204" pitchFamily="34" charset="0"/>
                        </a:rPr>
                        <a:t> </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700" b="0" i="0" u="none" strike="noStrike">
                          <a:effectLst/>
                          <a:latin typeface="Arial CE" panose="020B0604020202020204" pitchFamily="34" charset="0"/>
                        </a:rPr>
                        <a:t> </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0886405"/>
                  </a:ext>
                </a:extLst>
              </a:tr>
              <a:tr h="177484">
                <a:tc gridSpan="10">
                  <a:txBody>
                    <a:bodyPr/>
                    <a:lstStyle/>
                    <a:p>
                      <a:pPr algn="ctr" fontAlgn="ctr"/>
                      <a:r>
                        <a:rPr lang="hr-HR" sz="700" b="1" i="0" u="none" strike="noStrike" dirty="0">
                          <a:effectLst/>
                          <a:latin typeface="Arial" panose="020B0604020202020204" pitchFamily="34" charset="0"/>
                        </a:rPr>
                        <a:t>UKUPNO NEPOSREDNI ODGOJNO - OBRAZOVNI RAD S UČENICIMA</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a:txBody>
                    <a:bodyPr/>
                    <a:lstStyle/>
                    <a:p>
                      <a:pPr algn="ctr" fontAlgn="ctr"/>
                      <a:r>
                        <a:rPr lang="hr-HR" sz="700" b="1" i="0" u="none" strike="noStrike">
                          <a:effectLst/>
                          <a:latin typeface="Arial" panose="020B0604020202020204" pitchFamily="34" charset="0"/>
                        </a:rPr>
                        <a:t> </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700" b="1" i="0" u="none" strike="noStrike">
                          <a:effectLst/>
                          <a:latin typeface="Arial" panose="020B0604020202020204" pitchFamily="34" charset="0"/>
                        </a:rPr>
                        <a:t> </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1006052"/>
                  </a:ext>
                </a:extLst>
              </a:tr>
              <a:tr h="133111">
                <a:tc>
                  <a:txBody>
                    <a:bodyPr/>
                    <a:lstStyle/>
                    <a:p>
                      <a:pPr algn="l" fontAlgn="b"/>
                      <a:endParaRPr lang="hr-HR" sz="700" b="0" i="0" u="none" strike="noStrike">
                        <a:effectLst/>
                        <a:latin typeface="Arial CE" panose="020B0604020202020204" pitchFamily="34" charset="0"/>
                      </a:endParaRPr>
                    </a:p>
                  </a:txBody>
                  <a:tcPr marL="5019" marR="5019" marT="501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hr-HR" sz="700" b="0" i="0" u="none" strike="noStrike">
                        <a:effectLst/>
                        <a:latin typeface="Arial CE" panose="020B0604020202020204" pitchFamily="34" charset="0"/>
                      </a:endParaRPr>
                    </a:p>
                  </a:txBody>
                  <a:tcPr marL="5019" marR="5019" marT="501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hr-HR" sz="700" b="0" i="0" u="none" strike="noStrike">
                        <a:effectLst/>
                        <a:latin typeface="Arial CE" panose="020B0604020202020204" pitchFamily="34" charset="0"/>
                      </a:endParaRPr>
                    </a:p>
                  </a:txBody>
                  <a:tcPr marL="5019" marR="5019" marT="501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hr-HR" sz="700" b="0" i="0" u="none" strike="noStrike">
                        <a:effectLst/>
                        <a:latin typeface="Arial CE" panose="020B0604020202020204" pitchFamily="34" charset="0"/>
                      </a:endParaRPr>
                    </a:p>
                  </a:txBody>
                  <a:tcPr marL="5019" marR="5019" marT="501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hr-HR" sz="700" b="0" i="0" u="none" strike="noStrike" dirty="0">
                        <a:effectLst/>
                        <a:latin typeface="Arial CE" panose="020B0604020202020204" pitchFamily="34" charset="0"/>
                      </a:endParaRPr>
                    </a:p>
                  </a:txBody>
                  <a:tcPr marL="5019" marR="5019" marT="501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b"/>
                      <a:endParaRPr lang="hr-HR" sz="700" b="0" i="0" u="none" strike="noStrike">
                        <a:effectLst/>
                        <a:latin typeface="Arial CE" panose="020B0604020202020204" pitchFamily="34" charset="0"/>
                      </a:endParaRPr>
                    </a:p>
                  </a:txBody>
                  <a:tcPr marL="5019" marR="5019" marT="501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r-HR"/>
                    </a:p>
                  </a:txBody>
                  <a:tcPr/>
                </a:tc>
                <a:tc>
                  <a:txBody>
                    <a:bodyPr/>
                    <a:lstStyle/>
                    <a:p>
                      <a:pPr algn="l" fontAlgn="b"/>
                      <a:endParaRPr lang="hr-HR" sz="700" b="0" i="0" u="none" strike="noStrike">
                        <a:effectLst/>
                        <a:latin typeface="Arial CE" panose="020B0604020202020204" pitchFamily="34" charset="0"/>
                      </a:endParaRPr>
                    </a:p>
                  </a:txBody>
                  <a:tcPr marL="5019" marR="5019" marT="501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hr-HR" sz="700" b="0" i="0" u="none" strike="noStrike">
                        <a:effectLst/>
                        <a:latin typeface="Arial CE" panose="020B0604020202020204" pitchFamily="34" charset="0"/>
                      </a:endParaRPr>
                    </a:p>
                  </a:txBody>
                  <a:tcPr marL="5019" marR="5019" marT="501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hr-HR" sz="700" b="0" i="0" u="none" strike="noStrike">
                        <a:effectLst/>
                        <a:latin typeface="Arial CE" panose="020B0604020202020204" pitchFamily="34" charset="0"/>
                      </a:endParaRPr>
                    </a:p>
                  </a:txBody>
                  <a:tcPr marL="5019" marR="5019" marT="501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hr-HR" sz="700" b="0" i="0" u="none" strike="noStrike">
                        <a:effectLst/>
                        <a:latin typeface="Arial CE" panose="020B0604020202020204" pitchFamily="34" charset="0"/>
                      </a:endParaRPr>
                    </a:p>
                  </a:txBody>
                  <a:tcPr marL="5019" marR="5019" marT="501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hr-HR" sz="700" b="0" i="0" u="none" strike="noStrike">
                        <a:effectLst/>
                        <a:latin typeface="Arial CE" panose="020B0604020202020204" pitchFamily="34" charset="0"/>
                      </a:endParaRPr>
                    </a:p>
                  </a:txBody>
                  <a:tcPr marL="5019" marR="5019" marT="501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884201"/>
                  </a:ext>
                </a:extLst>
              </a:tr>
              <a:tr h="216431">
                <a:tc gridSpan="12">
                  <a:txBody>
                    <a:bodyPr/>
                    <a:lstStyle/>
                    <a:p>
                      <a:pPr algn="ctr" fontAlgn="ctr"/>
                      <a:r>
                        <a:rPr lang="hr-HR" sz="700" b="1" i="0" u="none" strike="noStrike" dirty="0">
                          <a:effectLst/>
                          <a:latin typeface="Arial" panose="020B0604020202020204" pitchFamily="34" charset="0"/>
                        </a:rPr>
                        <a:t>2. OSTALI POSLOVI</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extLst>
                  <a:ext uri="{0D108BD9-81ED-4DB2-BD59-A6C34878D82A}">
                    <a16:rowId xmlns:a16="http://schemas.microsoft.com/office/drawing/2014/main" val="820178206"/>
                  </a:ext>
                </a:extLst>
              </a:tr>
              <a:tr h="231934">
                <a:tc>
                  <a:txBody>
                    <a:bodyPr/>
                    <a:lstStyle/>
                    <a:p>
                      <a:pPr algn="ctr" fontAlgn="ctr"/>
                      <a:r>
                        <a:rPr lang="hr-HR" sz="700" b="1" i="0" u="none" strike="noStrike">
                          <a:effectLst/>
                          <a:latin typeface="Arial" panose="020B0604020202020204" pitchFamily="34" charset="0"/>
                        </a:rPr>
                        <a:t>Redni                      broj</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9">
                  <a:txBody>
                    <a:bodyPr/>
                    <a:lstStyle/>
                    <a:p>
                      <a:pPr algn="ctr" fontAlgn="ctr"/>
                      <a:r>
                        <a:rPr lang="hr-HR" sz="700" b="1" i="0" u="none" strike="noStrike" dirty="0">
                          <a:effectLst/>
                          <a:latin typeface="Arial" panose="020B0604020202020204" pitchFamily="34" charset="0"/>
                        </a:rPr>
                        <a:t>Vrsta </a:t>
                      </a:r>
                      <a:r>
                        <a:rPr lang="hr-HR" sz="700" b="1" i="0" u="none" strike="noStrike" dirty="0">
                          <a:effectLst/>
                          <a:latin typeface="Arial" panose="020B0604020202020204" pitchFamily="34" charset="0"/>
                          <a:hlinkClick r:id="rId3" action="ppaction://hlinkfile"/>
                        </a:rPr>
                        <a:t>ostalih</a:t>
                      </a:r>
                      <a:r>
                        <a:rPr lang="hr-HR" sz="700" b="1" i="0" u="none" strike="noStrike" dirty="0">
                          <a:effectLst/>
                          <a:latin typeface="Arial" panose="020B0604020202020204" pitchFamily="34" charset="0"/>
                        </a:rPr>
                        <a:t> poslova</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a:txBody>
                    <a:bodyPr/>
                    <a:lstStyle/>
                    <a:p>
                      <a:pPr algn="ctr" fontAlgn="ctr"/>
                      <a:r>
                        <a:rPr lang="hr-HR" sz="700" b="1" i="0" u="none" strike="noStrike">
                          <a:effectLst/>
                          <a:latin typeface="Arial" panose="020B0604020202020204" pitchFamily="34" charset="0"/>
                        </a:rPr>
                        <a:t>Sati                  tjedno</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700" b="1" i="0" u="none" strike="noStrike">
                          <a:effectLst/>
                          <a:latin typeface="Arial" panose="020B0604020202020204" pitchFamily="34" charset="0"/>
                        </a:rPr>
                        <a:t>Sati                  godišnje</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9922341"/>
                  </a:ext>
                </a:extLst>
              </a:tr>
              <a:tr h="157269">
                <a:tc>
                  <a:txBody>
                    <a:bodyPr/>
                    <a:lstStyle/>
                    <a:p>
                      <a:pPr algn="ctr" fontAlgn="ctr"/>
                      <a:r>
                        <a:rPr lang="hr-HR" sz="700" b="0" i="0" u="none" strike="noStrike">
                          <a:effectLst/>
                          <a:latin typeface="Arial" panose="020B0604020202020204" pitchFamily="34" charset="0"/>
                        </a:rPr>
                        <a:t>1.</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9">
                  <a:txBody>
                    <a:bodyPr/>
                    <a:lstStyle/>
                    <a:p>
                      <a:pPr algn="l" fontAlgn="ctr"/>
                      <a:r>
                        <a:rPr lang="hr-HR" sz="700" b="0" i="0" u="none" strike="noStrike" dirty="0">
                          <a:effectLst/>
                          <a:latin typeface="Arial" panose="020B0604020202020204" pitchFamily="34" charset="0"/>
                        </a:rPr>
                        <a:t>Ostali poslovi vođenja razrednog odjela </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a:txBody>
                    <a:bodyPr/>
                    <a:lstStyle/>
                    <a:p>
                      <a:pPr algn="ctr" fontAlgn="ctr"/>
                      <a:r>
                        <a:rPr lang="hr-HR" sz="700" b="0" i="0" u="none" strike="noStrike">
                          <a:effectLst/>
                          <a:latin typeface="Arial" panose="020B0604020202020204" pitchFamily="34" charset="0"/>
                        </a:rPr>
                        <a:t> </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700" b="0" i="0" u="none" strike="noStrike">
                          <a:effectLst/>
                          <a:latin typeface="Arial CE" panose="020B0604020202020204" pitchFamily="34" charset="0"/>
                        </a:rPr>
                        <a:t> </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4530729"/>
                  </a:ext>
                </a:extLst>
              </a:tr>
              <a:tr h="157269">
                <a:tc>
                  <a:txBody>
                    <a:bodyPr/>
                    <a:lstStyle/>
                    <a:p>
                      <a:pPr algn="ctr" fontAlgn="ctr"/>
                      <a:r>
                        <a:rPr lang="hr-HR" sz="700" b="0" i="0" u="none" strike="noStrike">
                          <a:effectLst/>
                          <a:latin typeface="Arial" panose="020B0604020202020204" pitchFamily="34" charset="0"/>
                        </a:rPr>
                        <a:t>2.</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9">
                  <a:txBody>
                    <a:bodyPr/>
                    <a:lstStyle/>
                    <a:p>
                      <a:pPr algn="l" fontAlgn="ctr"/>
                      <a:r>
                        <a:rPr lang="hr-HR" sz="700" b="0" i="0" u="none" strike="noStrike" dirty="0">
                          <a:effectLst/>
                          <a:latin typeface="Arial" panose="020B0604020202020204" pitchFamily="34" charset="0"/>
                        </a:rPr>
                        <a:t>Stručno-metodička priprema</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a:txBody>
                    <a:bodyPr/>
                    <a:lstStyle/>
                    <a:p>
                      <a:pPr algn="ctr" fontAlgn="ctr"/>
                      <a:r>
                        <a:rPr lang="hr-HR" sz="700" b="0" i="0" u="none" strike="noStrike">
                          <a:effectLst/>
                          <a:latin typeface="Arial" panose="020B0604020202020204" pitchFamily="34" charset="0"/>
                        </a:rPr>
                        <a:t> </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700" b="0" i="0" u="none" strike="noStrike">
                          <a:effectLst/>
                          <a:latin typeface="Arial CE" panose="020B0604020202020204" pitchFamily="34" charset="0"/>
                        </a:rPr>
                        <a:t> </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6297315"/>
                  </a:ext>
                </a:extLst>
              </a:tr>
              <a:tr h="231934">
                <a:tc>
                  <a:txBody>
                    <a:bodyPr/>
                    <a:lstStyle/>
                    <a:p>
                      <a:pPr algn="ctr" fontAlgn="ctr"/>
                      <a:r>
                        <a:rPr lang="hr-HR" sz="700" b="0" i="0" u="none" strike="noStrike">
                          <a:effectLst/>
                          <a:latin typeface="Arial" panose="020B0604020202020204" pitchFamily="34" charset="0"/>
                        </a:rPr>
                        <a:t>3.</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9">
                  <a:txBody>
                    <a:bodyPr/>
                    <a:lstStyle/>
                    <a:p>
                      <a:pPr algn="l" fontAlgn="ctr"/>
                      <a:r>
                        <a:rPr lang="hr-HR" sz="700" b="0" i="0" u="none" strike="noStrike" dirty="0">
                          <a:effectLst/>
                          <a:latin typeface="Arial" panose="020B0604020202020204" pitchFamily="34" charset="0"/>
                        </a:rPr>
                        <a:t>Ostali poslovi koji proizlaze iz naravi i količine neposrednog odgojno-obrazovnog rada s učenicima prema članka 5. Pravilnika</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a:txBody>
                    <a:bodyPr/>
                    <a:lstStyle/>
                    <a:p>
                      <a:pPr algn="ctr" fontAlgn="ctr"/>
                      <a:r>
                        <a:rPr lang="hr-HR" sz="700" b="0" i="0" u="none" strike="noStrike">
                          <a:effectLst/>
                          <a:latin typeface="Arial" panose="020B0604020202020204" pitchFamily="34" charset="0"/>
                        </a:rPr>
                        <a:t> </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700" b="0" i="0" u="none" strike="noStrike">
                          <a:effectLst/>
                          <a:latin typeface="Arial CE" panose="020B0604020202020204" pitchFamily="34" charset="0"/>
                        </a:rPr>
                        <a:t> </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5618430"/>
                  </a:ext>
                </a:extLst>
              </a:tr>
              <a:tr h="157269">
                <a:tc>
                  <a:txBody>
                    <a:bodyPr/>
                    <a:lstStyle/>
                    <a:p>
                      <a:pPr algn="ctr" fontAlgn="ctr"/>
                      <a:r>
                        <a:rPr lang="hr-HR" sz="700" b="0" i="0" u="none" strike="noStrike">
                          <a:effectLst/>
                          <a:latin typeface="Arial" panose="020B0604020202020204" pitchFamily="34" charset="0"/>
                        </a:rPr>
                        <a:t>4.</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9">
                  <a:txBody>
                    <a:bodyPr/>
                    <a:lstStyle/>
                    <a:p>
                      <a:pPr algn="l" fontAlgn="ctr"/>
                      <a:r>
                        <a:rPr lang="hr-HR" sz="700" b="0" i="0" u="none" strike="noStrike" dirty="0">
                          <a:effectLst/>
                          <a:latin typeface="Arial" panose="020B0604020202020204" pitchFamily="34" charset="0"/>
                        </a:rPr>
                        <a:t>Ostali poslovi učitelja (čl. 42. i 56. KU)</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a:txBody>
                    <a:bodyPr/>
                    <a:lstStyle/>
                    <a:p>
                      <a:pPr algn="ctr" fontAlgn="ctr"/>
                      <a:r>
                        <a:rPr lang="hr-HR" sz="700" b="0" i="0" u="none" strike="noStrike">
                          <a:effectLst/>
                          <a:latin typeface="Arial" panose="020B0604020202020204" pitchFamily="34" charset="0"/>
                        </a:rPr>
                        <a:t> </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700" b="0" i="0" u="none" strike="noStrike">
                          <a:effectLst/>
                          <a:latin typeface="Arial CE" panose="020B0604020202020204" pitchFamily="34" charset="0"/>
                        </a:rPr>
                        <a:t> </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4387100"/>
                  </a:ext>
                </a:extLst>
              </a:tr>
              <a:tr h="177484">
                <a:tc gridSpan="10">
                  <a:txBody>
                    <a:bodyPr/>
                    <a:lstStyle/>
                    <a:p>
                      <a:pPr algn="ctr" fontAlgn="ctr"/>
                      <a:r>
                        <a:rPr lang="hr-HR" sz="700" b="1" i="0" u="none" strike="noStrike" dirty="0">
                          <a:effectLst/>
                          <a:latin typeface="Arial" panose="020B0604020202020204" pitchFamily="34" charset="0"/>
                        </a:rPr>
                        <a:t>UKUPNO OSTALI POSLOVI</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a:txBody>
                    <a:bodyPr/>
                    <a:lstStyle/>
                    <a:p>
                      <a:pPr algn="ctr" fontAlgn="ctr"/>
                      <a:r>
                        <a:rPr lang="hr-HR" sz="700" b="1" i="0" u="none" strike="noStrike">
                          <a:effectLst/>
                          <a:latin typeface="Arial" panose="020B0604020202020204" pitchFamily="34" charset="0"/>
                        </a:rPr>
                        <a:t> </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700" b="1" i="0" u="none" strike="noStrike">
                          <a:effectLst/>
                          <a:latin typeface="Arial" panose="020B0604020202020204" pitchFamily="34" charset="0"/>
                        </a:rPr>
                        <a:t> </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0046222"/>
                  </a:ext>
                </a:extLst>
              </a:tr>
              <a:tr h="216431">
                <a:tc>
                  <a:txBody>
                    <a:bodyPr/>
                    <a:lstStyle/>
                    <a:p>
                      <a:pPr algn="l" fontAlgn="b"/>
                      <a:endParaRPr lang="hr-HR" sz="700" b="0" i="0" u="none" strike="noStrike">
                        <a:effectLst/>
                        <a:latin typeface="Arial" panose="020B0604020202020204" pitchFamily="34" charset="0"/>
                      </a:endParaRPr>
                    </a:p>
                  </a:txBody>
                  <a:tcPr marL="5019" marR="5019" marT="501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hr-HR" sz="700" b="0" i="0" u="none" strike="noStrike">
                        <a:effectLst/>
                        <a:latin typeface="Arial" panose="020B0604020202020204" pitchFamily="34" charset="0"/>
                      </a:endParaRPr>
                    </a:p>
                  </a:txBody>
                  <a:tcPr marL="5019" marR="5019" marT="501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hr-HR" sz="700" b="0" i="0" u="none" strike="noStrike">
                        <a:effectLst/>
                        <a:latin typeface="Arial" panose="020B0604020202020204" pitchFamily="34" charset="0"/>
                      </a:endParaRPr>
                    </a:p>
                  </a:txBody>
                  <a:tcPr marL="5019" marR="5019" marT="501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hr-HR" sz="700" b="0" i="0" u="none" strike="noStrike">
                        <a:effectLst/>
                        <a:latin typeface="Arial" panose="020B0604020202020204" pitchFamily="34" charset="0"/>
                      </a:endParaRPr>
                    </a:p>
                  </a:txBody>
                  <a:tcPr marL="5019" marR="5019" marT="501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hr-HR" sz="700" b="0" i="0" u="none" strike="noStrike" dirty="0">
                        <a:effectLst/>
                        <a:latin typeface="Arial" panose="020B0604020202020204" pitchFamily="34" charset="0"/>
                      </a:endParaRPr>
                    </a:p>
                  </a:txBody>
                  <a:tcPr marL="5019" marR="5019" marT="501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b"/>
                      <a:endParaRPr lang="hr-HR" sz="700" b="0" i="0" u="none" strike="noStrike">
                        <a:effectLst/>
                        <a:latin typeface="Arial" panose="020B0604020202020204" pitchFamily="34" charset="0"/>
                      </a:endParaRPr>
                    </a:p>
                  </a:txBody>
                  <a:tcPr marL="5019" marR="5019" marT="501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r-HR"/>
                    </a:p>
                  </a:txBody>
                  <a:tcPr/>
                </a:tc>
                <a:tc>
                  <a:txBody>
                    <a:bodyPr/>
                    <a:lstStyle/>
                    <a:p>
                      <a:pPr algn="l" fontAlgn="b"/>
                      <a:endParaRPr lang="hr-HR" sz="700" b="0" i="0" u="none" strike="noStrike">
                        <a:effectLst/>
                        <a:latin typeface="Arial" panose="020B0604020202020204" pitchFamily="34" charset="0"/>
                      </a:endParaRPr>
                    </a:p>
                  </a:txBody>
                  <a:tcPr marL="5019" marR="5019" marT="501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hr-HR" sz="700" b="0" i="0" u="none" strike="noStrike">
                        <a:effectLst/>
                        <a:latin typeface="Arial" panose="020B0604020202020204" pitchFamily="34" charset="0"/>
                      </a:endParaRPr>
                    </a:p>
                  </a:txBody>
                  <a:tcPr marL="5019" marR="5019" marT="501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hr-HR" sz="700" b="0" i="0" u="none" strike="noStrike">
                        <a:effectLst/>
                        <a:latin typeface="Arial" panose="020B0604020202020204" pitchFamily="34" charset="0"/>
                      </a:endParaRPr>
                    </a:p>
                  </a:txBody>
                  <a:tcPr marL="5019" marR="5019" marT="501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hr-HR" sz="700" b="0" i="0" u="none" strike="noStrike">
                        <a:effectLst/>
                        <a:latin typeface="Arial" panose="020B0604020202020204" pitchFamily="34" charset="0"/>
                      </a:endParaRPr>
                    </a:p>
                  </a:txBody>
                  <a:tcPr marL="5019" marR="5019" marT="501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hr-HR" sz="700" b="0" i="0" u="none" strike="noStrike">
                        <a:effectLst/>
                        <a:latin typeface="Arial CE" panose="020B0604020202020204" pitchFamily="34" charset="0"/>
                      </a:endParaRPr>
                    </a:p>
                  </a:txBody>
                  <a:tcPr marL="5019" marR="5019" marT="501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7479199"/>
                  </a:ext>
                </a:extLst>
              </a:tr>
              <a:tr h="133111">
                <a:tc gridSpan="12">
                  <a:txBody>
                    <a:bodyPr/>
                    <a:lstStyle/>
                    <a:p>
                      <a:pPr algn="ctr" fontAlgn="ctr"/>
                      <a:r>
                        <a:rPr lang="hr-HR" sz="700" b="1" i="0" u="none" strike="noStrike" dirty="0">
                          <a:effectLst/>
                          <a:latin typeface="Arial" panose="020B0604020202020204" pitchFamily="34" charset="0"/>
                        </a:rPr>
                        <a:t>3. POSEBNI POSLOVI</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extLst>
                  <a:ext uri="{0D108BD9-81ED-4DB2-BD59-A6C34878D82A}">
                    <a16:rowId xmlns:a16="http://schemas.microsoft.com/office/drawing/2014/main" val="4235337514"/>
                  </a:ext>
                </a:extLst>
              </a:tr>
              <a:tr h="231934">
                <a:tc>
                  <a:txBody>
                    <a:bodyPr/>
                    <a:lstStyle/>
                    <a:p>
                      <a:pPr algn="ctr" fontAlgn="ctr"/>
                      <a:r>
                        <a:rPr lang="hr-HR" sz="700" b="1" i="0" u="none" strike="noStrike">
                          <a:effectLst/>
                          <a:latin typeface="Arial" panose="020B0604020202020204" pitchFamily="34" charset="0"/>
                        </a:rPr>
                        <a:t>Redni                      broj</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9">
                  <a:txBody>
                    <a:bodyPr/>
                    <a:lstStyle/>
                    <a:p>
                      <a:pPr algn="ctr" fontAlgn="ctr"/>
                      <a:r>
                        <a:rPr lang="hr-HR" sz="700" b="1" i="0" u="none" strike="noStrike" dirty="0">
                          <a:effectLst/>
                          <a:latin typeface="Arial" panose="020B0604020202020204" pitchFamily="34" charset="0"/>
                        </a:rPr>
                        <a:t>Vrsta posebnih poslova</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a:txBody>
                    <a:bodyPr/>
                    <a:lstStyle/>
                    <a:p>
                      <a:pPr algn="ctr" fontAlgn="ctr"/>
                      <a:r>
                        <a:rPr lang="hr-HR" sz="700" b="1" i="0" u="none" strike="noStrike">
                          <a:effectLst/>
                          <a:latin typeface="Arial" panose="020B0604020202020204" pitchFamily="34" charset="0"/>
                        </a:rPr>
                        <a:t>Sati                                   tjedno</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700" b="1" i="0" u="none" strike="noStrike">
                          <a:effectLst/>
                          <a:latin typeface="Arial" panose="020B0604020202020204" pitchFamily="34" charset="0"/>
                        </a:rPr>
                        <a:t>Sati                  godišnje</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4150516"/>
                  </a:ext>
                </a:extLst>
              </a:tr>
              <a:tr h="157269">
                <a:tc>
                  <a:txBody>
                    <a:bodyPr/>
                    <a:lstStyle/>
                    <a:p>
                      <a:pPr algn="ctr" fontAlgn="ctr"/>
                      <a:r>
                        <a:rPr lang="hr-HR" sz="700" b="0" i="0" u="none" strike="noStrike">
                          <a:effectLst/>
                          <a:latin typeface="Arial" panose="020B0604020202020204" pitchFamily="34" charset="0"/>
                        </a:rPr>
                        <a:t>1.</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9">
                  <a:txBody>
                    <a:bodyPr/>
                    <a:lstStyle/>
                    <a:p>
                      <a:pPr algn="l" fontAlgn="ctr"/>
                      <a:r>
                        <a:rPr lang="hr-HR" sz="700" b="0" i="0" u="none" strike="noStrike" dirty="0">
                          <a:effectLst/>
                          <a:latin typeface="Arial" panose="020B0604020202020204" pitchFamily="34" charset="0"/>
                        </a:rPr>
                        <a:t>Poslovi </a:t>
                      </a:r>
                      <a:r>
                        <a:rPr lang="hr-HR" sz="700" b="0" i="0" u="none" strike="noStrike" dirty="0" err="1">
                          <a:effectLst/>
                          <a:latin typeface="Arial" panose="020B0604020202020204" pitchFamily="34" charset="0"/>
                        </a:rPr>
                        <a:t>satničara</a:t>
                      </a:r>
                      <a:r>
                        <a:rPr lang="hr-HR" sz="700" b="0" i="0" u="none" strike="noStrike" dirty="0">
                          <a:effectLst/>
                          <a:latin typeface="Arial" panose="020B0604020202020204" pitchFamily="34" charset="0"/>
                        </a:rPr>
                        <a:t>, voditelja smjene i / ili voditelja područne škole/odjela</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a:txBody>
                    <a:bodyPr/>
                    <a:lstStyle/>
                    <a:p>
                      <a:pPr algn="ctr" fontAlgn="ctr"/>
                      <a:r>
                        <a:rPr lang="hr-HR" sz="700" b="0" i="0" u="none" strike="noStrike">
                          <a:effectLst/>
                          <a:latin typeface="Arial" panose="020B0604020202020204" pitchFamily="34" charset="0"/>
                        </a:rPr>
                        <a:t> </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700" b="0" i="0" u="none" strike="noStrike">
                          <a:effectLst/>
                          <a:latin typeface="Arial CE" panose="020B0604020202020204" pitchFamily="34" charset="0"/>
                        </a:rPr>
                        <a:t> </a:t>
                      </a:r>
                    </a:p>
                  </a:txBody>
                  <a:tcPr marL="5019" marR="5019" marT="50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5336661"/>
                  </a:ext>
                </a:extLst>
              </a:tr>
              <a:tr h="157269">
                <a:tc>
                  <a:txBody>
                    <a:bodyPr/>
                    <a:lstStyle/>
                    <a:p>
                      <a:pPr algn="ctr" fontAlgn="ctr"/>
                      <a:r>
                        <a:rPr lang="hr-HR" sz="700" b="0" i="0" u="none" strike="noStrike">
                          <a:effectLst/>
                          <a:latin typeface="Arial" panose="020B0604020202020204" pitchFamily="34" charset="0"/>
                        </a:rPr>
                        <a:t>2.</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9">
                  <a:txBody>
                    <a:bodyPr/>
                    <a:lstStyle/>
                    <a:p>
                      <a:pPr algn="l" fontAlgn="ctr"/>
                      <a:r>
                        <a:rPr lang="hr-HR" sz="700" b="0" i="0" u="none" strike="noStrike" dirty="0">
                          <a:effectLst/>
                          <a:latin typeface="Arial" panose="020B0604020202020204" pitchFamily="34" charset="0"/>
                        </a:rPr>
                        <a:t> </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a:txBody>
                    <a:bodyPr/>
                    <a:lstStyle/>
                    <a:p>
                      <a:pPr algn="ctr" fontAlgn="ctr"/>
                      <a:r>
                        <a:rPr lang="hr-HR" sz="700" b="0" i="0" u="none" strike="noStrike">
                          <a:effectLst/>
                          <a:latin typeface="Arial" panose="020B0604020202020204" pitchFamily="34" charset="0"/>
                        </a:rPr>
                        <a:t> </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r-HR" sz="700" b="0" i="0" u="none" strike="noStrike">
                          <a:effectLst/>
                          <a:latin typeface="Arial CE" panose="020B0604020202020204" pitchFamily="34" charset="0"/>
                        </a:rPr>
                        <a:t> </a:t>
                      </a:r>
                    </a:p>
                  </a:txBody>
                  <a:tcPr marL="5019" marR="5019" marT="50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4387428"/>
                  </a:ext>
                </a:extLst>
              </a:tr>
              <a:tr h="177484">
                <a:tc gridSpan="10">
                  <a:txBody>
                    <a:bodyPr/>
                    <a:lstStyle/>
                    <a:p>
                      <a:pPr algn="ctr" fontAlgn="ctr"/>
                      <a:r>
                        <a:rPr lang="hr-HR" sz="700" b="1" i="0" u="none" strike="noStrike" dirty="0">
                          <a:effectLst/>
                          <a:latin typeface="Arial" panose="020B0604020202020204" pitchFamily="34" charset="0"/>
                        </a:rPr>
                        <a:t>UKUPNO POSEBNI POSLOVI</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a:txBody>
                    <a:bodyPr/>
                    <a:lstStyle/>
                    <a:p>
                      <a:pPr algn="ctr" fontAlgn="ctr"/>
                      <a:r>
                        <a:rPr lang="hr-HR" sz="700" b="1" i="0" u="none" strike="noStrike">
                          <a:effectLst/>
                          <a:latin typeface="Arial" panose="020B0604020202020204" pitchFamily="34" charset="0"/>
                        </a:rPr>
                        <a:t> </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700" b="1" i="0" u="none" strike="noStrike">
                          <a:effectLst/>
                          <a:latin typeface="Arial" panose="020B0604020202020204" pitchFamily="34" charset="0"/>
                        </a:rPr>
                        <a:t> </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2733756"/>
                  </a:ext>
                </a:extLst>
              </a:tr>
              <a:tr h="216431">
                <a:tc>
                  <a:txBody>
                    <a:bodyPr/>
                    <a:lstStyle/>
                    <a:p>
                      <a:pPr algn="l" fontAlgn="b"/>
                      <a:endParaRPr lang="hr-HR" sz="700" b="0" i="0" u="none" strike="noStrike">
                        <a:effectLst/>
                        <a:latin typeface="Arial CE" panose="020B0604020202020204" pitchFamily="34" charset="0"/>
                      </a:endParaRPr>
                    </a:p>
                  </a:txBody>
                  <a:tcPr marL="5019" marR="5019" marT="501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hr-HR" sz="700" b="0" i="0" u="none" strike="noStrike">
                        <a:effectLst/>
                        <a:latin typeface="Arial CE" panose="020B0604020202020204" pitchFamily="34" charset="0"/>
                      </a:endParaRPr>
                    </a:p>
                  </a:txBody>
                  <a:tcPr marL="5019" marR="5019" marT="501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hr-HR" sz="700" b="0" i="0" u="none" strike="noStrike">
                        <a:effectLst/>
                        <a:latin typeface="Arial CE" panose="020B0604020202020204" pitchFamily="34" charset="0"/>
                      </a:endParaRPr>
                    </a:p>
                  </a:txBody>
                  <a:tcPr marL="5019" marR="5019" marT="501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hr-HR" sz="700" b="0" i="0" u="none" strike="noStrike">
                        <a:effectLst/>
                        <a:latin typeface="Arial CE" panose="020B0604020202020204" pitchFamily="34" charset="0"/>
                      </a:endParaRPr>
                    </a:p>
                  </a:txBody>
                  <a:tcPr marL="5019" marR="5019" marT="501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hr-HR" sz="700" b="0" i="0" u="none" strike="noStrike" dirty="0">
                        <a:effectLst/>
                        <a:latin typeface="Arial CE" panose="020B0604020202020204" pitchFamily="34" charset="0"/>
                      </a:endParaRPr>
                    </a:p>
                  </a:txBody>
                  <a:tcPr marL="5019" marR="5019" marT="501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b"/>
                      <a:endParaRPr lang="hr-HR" sz="700" b="0" i="0" u="none" strike="noStrike">
                        <a:effectLst/>
                        <a:latin typeface="Arial CE" panose="020B0604020202020204" pitchFamily="34" charset="0"/>
                      </a:endParaRPr>
                    </a:p>
                  </a:txBody>
                  <a:tcPr marL="5019" marR="5019" marT="501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r-HR"/>
                    </a:p>
                  </a:txBody>
                  <a:tcPr/>
                </a:tc>
                <a:tc>
                  <a:txBody>
                    <a:bodyPr/>
                    <a:lstStyle/>
                    <a:p>
                      <a:pPr algn="l" fontAlgn="b"/>
                      <a:endParaRPr lang="hr-HR" sz="700" b="0" i="0" u="none" strike="noStrike">
                        <a:effectLst/>
                        <a:latin typeface="Arial CE" panose="020B0604020202020204" pitchFamily="34" charset="0"/>
                      </a:endParaRPr>
                    </a:p>
                  </a:txBody>
                  <a:tcPr marL="5019" marR="5019" marT="501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hr-HR" sz="700" b="0" i="0" u="none" strike="noStrike">
                        <a:effectLst/>
                        <a:latin typeface="Arial CE" panose="020B0604020202020204" pitchFamily="34" charset="0"/>
                      </a:endParaRPr>
                    </a:p>
                  </a:txBody>
                  <a:tcPr marL="5019" marR="5019" marT="501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hr-HR" sz="700" b="0" i="0" u="none" strike="noStrike">
                        <a:effectLst/>
                        <a:latin typeface="Arial CE" panose="020B0604020202020204" pitchFamily="34" charset="0"/>
                      </a:endParaRPr>
                    </a:p>
                  </a:txBody>
                  <a:tcPr marL="5019" marR="5019" marT="501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hr-HR" sz="700" b="0" i="0" u="none" strike="noStrike">
                        <a:effectLst/>
                        <a:latin typeface="Arial CE" panose="020B0604020202020204" pitchFamily="34" charset="0"/>
                      </a:endParaRPr>
                    </a:p>
                  </a:txBody>
                  <a:tcPr marL="5019" marR="5019" marT="501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hr-HR" sz="700" b="0" i="0" u="none" strike="noStrike">
                        <a:effectLst/>
                        <a:latin typeface="Arial CE" panose="020B0604020202020204" pitchFamily="34" charset="0"/>
                      </a:endParaRPr>
                    </a:p>
                  </a:txBody>
                  <a:tcPr marL="5019" marR="5019" marT="501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1560694"/>
                  </a:ext>
                </a:extLst>
              </a:tr>
              <a:tr h="133111">
                <a:tc gridSpan="12">
                  <a:txBody>
                    <a:bodyPr/>
                    <a:lstStyle/>
                    <a:p>
                      <a:pPr algn="ctr" fontAlgn="ctr"/>
                      <a:r>
                        <a:rPr lang="nn-NO" sz="700" b="1" i="0" u="none" strike="noStrike" dirty="0">
                          <a:effectLst/>
                          <a:latin typeface="Arial" panose="020B0604020202020204" pitchFamily="34" charset="0"/>
                        </a:rPr>
                        <a:t>4. PREKOVREMENI RAD TIJEKOM CIJELE NASTAVNE GODINE</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extLst>
                  <a:ext uri="{0D108BD9-81ED-4DB2-BD59-A6C34878D82A}">
                    <a16:rowId xmlns:a16="http://schemas.microsoft.com/office/drawing/2014/main" val="1723183933"/>
                  </a:ext>
                </a:extLst>
              </a:tr>
              <a:tr h="231934">
                <a:tc>
                  <a:txBody>
                    <a:bodyPr/>
                    <a:lstStyle/>
                    <a:p>
                      <a:pPr algn="ctr" fontAlgn="ctr"/>
                      <a:r>
                        <a:rPr lang="hr-HR" sz="700" b="1" i="0" u="none" strike="noStrike">
                          <a:effectLst/>
                          <a:latin typeface="Arial" panose="020B0604020202020204" pitchFamily="34" charset="0"/>
                        </a:rPr>
                        <a:t>Redni                      broj</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9">
                  <a:txBody>
                    <a:bodyPr/>
                    <a:lstStyle/>
                    <a:p>
                      <a:pPr algn="ctr" fontAlgn="ctr"/>
                      <a:r>
                        <a:rPr lang="hr-HR" sz="700" b="1" i="0" u="none" strike="noStrike" dirty="0">
                          <a:effectLst/>
                          <a:latin typeface="Arial" panose="020B0604020202020204" pitchFamily="34" charset="0"/>
                        </a:rPr>
                        <a:t>Poslovi kojima se učitelj zadužuje u prekovremenom radu.</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a:txBody>
                    <a:bodyPr/>
                    <a:lstStyle/>
                    <a:p>
                      <a:pPr algn="ctr" fontAlgn="ctr"/>
                      <a:r>
                        <a:rPr lang="hr-HR" sz="700" b="1" i="0" u="none" strike="noStrike">
                          <a:effectLst/>
                          <a:latin typeface="Arial" panose="020B0604020202020204" pitchFamily="34" charset="0"/>
                        </a:rPr>
                        <a:t>Sati                                   tjedno</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700" b="1" i="0" u="none" strike="noStrike">
                          <a:effectLst/>
                          <a:latin typeface="Arial" panose="020B0604020202020204" pitchFamily="34" charset="0"/>
                        </a:rPr>
                        <a:t>Sati                  godišnje</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3639268"/>
                  </a:ext>
                </a:extLst>
              </a:tr>
              <a:tr h="157269">
                <a:tc>
                  <a:txBody>
                    <a:bodyPr/>
                    <a:lstStyle/>
                    <a:p>
                      <a:pPr algn="ctr" fontAlgn="ctr"/>
                      <a:r>
                        <a:rPr lang="hr-HR" sz="700" b="0" i="0" u="none" strike="noStrike">
                          <a:effectLst/>
                          <a:latin typeface="Arial" panose="020B0604020202020204" pitchFamily="34" charset="0"/>
                        </a:rPr>
                        <a:t>1.</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9">
                  <a:txBody>
                    <a:bodyPr/>
                    <a:lstStyle/>
                    <a:p>
                      <a:pPr algn="l" fontAlgn="ctr"/>
                      <a:r>
                        <a:rPr lang="hr-HR" sz="700" b="0" i="0" u="none" strike="noStrike" dirty="0">
                          <a:effectLst/>
                          <a:latin typeface="Arial" panose="020B0604020202020204" pitchFamily="34" charset="0"/>
                        </a:rPr>
                        <a:t> </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a:txBody>
                    <a:bodyPr/>
                    <a:lstStyle/>
                    <a:p>
                      <a:pPr algn="ctr" fontAlgn="ctr"/>
                      <a:r>
                        <a:rPr lang="hr-HR" sz="700" b="0" i="0" u="none" strike="noStrike">
                          <a:effectLst/>
                          <a:latin typeface="Arial" panose="020B0604020202020204" pitchFamily="34" charset="0"/>
                        </a:rPr>
                        <a:t> </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700" b="1" i="0" u="none" strike="noStrike">
                          <a:effectLst/>
                          <a:latin typeface="Arial CE" panose="020B0604020202020204" pitchFamily="34" charset="0"/>
                        </a:rPr>
                        <a:t> </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2418616"/>
                  </a:ext>
                </a:extLst>
              </a:tr>
              <a:tr h="177484">
                <a:tc gridSpan="10">
                  <a:txBody>
                    <a:bodyPr/>
                    <a:lstStyle/>
                    <a:p>
                      <a:pPr algn="ctr" fontAlgn="ctr"/>
                      <a:r>
                        <a:rPr lang="hr-HR" sz="700" b="1" i="0" u="none" strike="noStrike" dirty="0">
                          <a:effectLst/>
                          <a:latin typeface="Arial" panose="020B0604020202020204" pitchFamily="34" charset="0"/>
                        </a:rPr>
                        <a:t>S V E U K U P N O (1+2+3+4)</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a:txBody>
                    <a:bodyPr/>
                    <a:lstStyle/>
                    <a:p>
                      <a:pPr algn="ctr" fontAlgn="ctr"/>
                      <a:r>
                        <a:rPr lang="hr-HR" sz="700" b="1" i="0" u="none" strike="noStrike" dirty="0">
                          <a:effectLst/>
                          <a:latin typeface="Arial CE" panose="020B0604020202020204" pitchFamily="34" charset="0"/>
                        </a:rPr>
                        <a:t> </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700" b="1" i="0" u="none" strike="noStrike" dirty="0">
                          <a:effectLst/>
                          <a:latin typeface="Arial CE" panose="020B0604020202020204" pitchFamily="34" charset="0"/>
                        </a:rPr>
                        <a:t> </a:t>
                      </a:r>
                    </a:p>
                  </a:txBody>
                  <a:tcPr marL="5019" marR="5019" marT="50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5744178"/>
                  </a:ext>
                </a:extLst>
              </a:tr>
            </a:tbl>
          </a:graphicData>
        </a:graphic>
      </p:graphicFrame>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79512" y="404664"/>
            <a:ext cx="7848872" cy="892552"/>
          </a:xfrm>
          <a:prstGeom prst="rect">
            <a:avLst/>
          </a:prstGeom>
          <a:noFill/>
          <a:ln w="12700" cap="sq">
            <a:noFill/>
            <a:miter lim="800000"/>
            <a:headEnd type="none" w="sm" len="sm"/>
            <a:tailEnd type="none" w="sm" len="sm"/>
          </a:ln>
        </p:spPr>
        <p:txBody>
          <a:bodyPr wrap="square">
            <a:spAutoFit/>
          </a:bodyPr>
          <a:lstStyle/>
          <a:p>
            <a:pPr>
              <a:lnSpc>
                <a:spcPct val="100000"/>
              </a:lnSpc>
              <a:spcBef>
                <a:spcPct val="0"/>
              </a:spcBef>
              <a:defRPr/>
            </a:pPr>
            <a:r>
              <a:rPr lang="hr-HR" sz="2800" i="0" dirty="0">
                <a:solidFill>
                  <a:srgbClr val="C00000"/>
                </a:solidFill>
                <a:effectLst>
                  <a:outerShdw blurRad="38100" dist="38100" dir="2700000" algn="tl">
                    <a:srgbClr val="000000">
                      <a:alpha val="43137"/>
                    </a:srgbClr>
                  </a:outerShdw>
                </a:effectLst>
              </a:rPr>
              <a:t>TJEDNO I GODIŠNJE ZADUŽENJE UČITELJA</a:t>
            </a:r>
          </a:p>
          <a:p>
            <a:pPr>
              <a:defRPr/>
            </a:pPr>
            <a:r>
              <a:rPr lang="hr-HR" sz="2400" i="1" dirty="0">
                <a:solidFill>
                  <a:srgbClr val="002060"/>
                </a:solidFill>
                <a:effectLst>
                  <a:outerShdw blurRad="38100" dist="38100" dir="2700000" algn="tl">
                    <a:srgbClr val="000000">
                      <a:alpha val="43137"/>
                    </a:srgbClr>
                  </a:outerShdw>
                </a:effectLst>
              </a:rPr>
              <a:t>Što Vam je činiti?</a:t>
            </a:r>
            <a:endParaRPr lang="hr-HR" sz="2400" dirty="0">
              <a:solidFill>
                <a:srgbClr val="C00000"/>
              </a:solidFill>
              <a:effectLst>
                <a:outerShdw blurRad="38100" dist="38100" dir="2700000" algn="tl">
                  <a:srgbClr val="000000">
                    <a:alpha val="43137"/>
                  </a:srgbClr>
                </a:outerShdw>
              </a:effectLst>
            </a:endParaRPr>
          </a:p>
        </p:txBody>
      </p:sp>
      <p:sp>
        <p:nvSpPr>
          <p:cNvPr id="6" name="Content Placeholder 5"/>
          <p:cNvSpPr txBox="1">
            <a:spLocks/>
          </p:cNvSpPr>
          <p:nvPr/>
        </p:nvSpPr>
        <p:spPr>
          <a:xfrm>
            <a:off x="457200" y="1556792"/>
            <a:ext cx="8229600" cy="5301208"/>
          </a:xfrm>
          <a:prstGeom prst="rect">
            <a:avLst/>
          </a:prstGeom>
        </p:spPr>
        <p:txBody>
          <a:bodyPr/>
          <a:lstStyle/>
          <a:p>
            <a:endParaRPr lang="vi-VN" sz="1400" dirty="0">
              <a:solidFill>
                <a:srgbClr val="002060"/>
              </a:solidFill>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hr-HR" sz="2400" b="1" i="0" u="none" strike="noStrike" kern="0" cap="none" spc="0" normalizeH="0" baseline="0" noProof="0" dirty="0">
              <a:ln>
                <a:noFill/>
              </a:ln>
              <a:solidFill>
                <a:srgbClr val="C00000"/>
              </a:solidFill>
              <a:effectLst>
                <a:outerShdw blurRad="38100" dist="38100" dir="2700000" algn="tl">
                  <a:srgbClr val="C0C0C0"/>
                </a:outerShdw>
              </a:effectLst>
              <a:uLnTx/>
              <a:uFillTx/>
              <a:latin typeface="Arial" pitchFamily="34" charset="0"/>
              <a:cs typeface="Arial" pitchFamily="34" charset="0"/>
            </a:endParaRPr>
          </a:p>
        </p:txBody>
      </p:sp>
      <p:sp>
        <p:nvSpPr>
          <p:cNvPr id="4" name="Rectangle 3"/>
          <p:cNvSpPr/>
          <p:nvPr/>
        </p:nvSpPr>
        <p:spPr>
          <a:xfrm>
            <a:off x="251520" y="1556792"/>
            <a:ext cx="8568952" cy="8433078"/>
          </a:xfrm>
          <a:prstGeom prst="rect">
            <a:avLst/>
          </a:prstGeom>
        </p:spPr>
        <p:txBody>
          <a:bodyPr wrap="square">
            <a:spAutoFit/>
          </a:bodyPr>
          <a:lstStyle/>
          <a:p>
            <a:pPr marL="1588" lvl="0" indent="-1588" eaLnBrk="0" hangingPunct="0">
              <a:spcBef>
                <a:spcPts val="0"/>
              </a:spcBef>
              <a:defRPr/>
            </a:pPr>
            <a:endParaRPr lang="hr-HR" sz="1800" dirty="0">
              <a:solidFill>
                <a:srgbClr val="A50021"/>
              </a:solidFill>
            </a:endParaRPr>
          </a:p>
          <a:p>
            <a:pPr marL="1588" lvl="0" indent="-1588" eaLnBrk="0" hangingPunct="0">
              <a:spcBef>
                <a:spcPts val="0"/>
              </a:spcBef>
              <a:defRPr/>
            </a:pPr>
            <a:endParaRPr lang="hr-HR" sz="1800" dirty="0">
              <a:solidFill>
                <a:srgbClr val="A50021"/>
              </a:solidFill>
            </a:endParaRPr>
          </a:p>
          <a:p>
            <a:pPr marL="1588" lvl="0" indent="-1588" eaLnBrk="0" hangingPunct="0">
              <a:spcBef>
                <a:spcPts val="0"/>
              </a:spcBef>
              <a:defRPr/>
            </a:pPr>
            <a:r>
              <a:rPr lang="hr-HR" sz="1800" dirty="0">
                <a:solidFill>
                  <a:srgbClr val="A50021"/>
                </a:solidFill>
              </a:rPr>
              <a:t>Pravilnik o broju učenika u redovitom i kombiniranom razrednom odjelu i odgojno-obrazovnoj skupini u osnovnoj školi </a:t>
            </a:r>
            <a:r>
              <a:rPr lang="hr-HR" sz="1800" dirty="0">
                <a:solidFill>
                  <a:srgbClr val="002060"/>
                </a:solidFill>
              </a:rPr>
              <a:t>(čl. 3. – čl. 10.)</a:t>
            </a:r>
          </a:p>
          <a:p>
            <a:pPr marL="1588" indent="-1588" eaLnBrk="0" hangingPunct="0">
              <a:spcBef>
                <a:spcPts val="0"/>
              </a:spcBef>
              <a:defRPr/>
            </a:pPr>
            <a:r>
              <a:rPr lang="hr-HR" sz="1600" dirty="0">
                <a:solidFill>
                  <a:srgbClr val="002060"/>
                </a:solidFill>
              </a:rPr>
              <a:t>(Narodne novine, broj 124/09. i 73/10.-ispravak)</a:t>
            </a:r>
          </a:p>
          <a:p>
            <a:pPr marL="1588" lvl="0" indent="-1588" eaLnBrk="0" hangingPunct="0">
              <a:spcBef>
                <a:spcPts val="0"/>
              </a:spcBef>
              <a:defRPr/>
            </a:pPr>
            <a:endParaRPr lang="hr-HR" sz="1800" kern="0" dirty="0">
              <a:solidFill>
                <a:srgbClr val="002060"/>
              </a:solidFill>
              <a:latin typeface="Arial" pitchFamily="34" charset="0"/>
              <a:cs typeface="Arial" pitchFamily="34" charset="0"/>
            </a:endParaRPr>
          </a:p>
          <a:p>
            <a:r>
              <a:rPr lang="hr-HR" sz="1800" dirty="0">
                <a:solidFill>
                  <a:srgbClr val="A50021"/>
                </a:solidFill>
              </a:rPr>
              <a:t>Državni pedagoški standard osnovnoškolskog sustava odgoja i obrazovanja</a:t>
            </a:r>
          </a:p>
          <a:p>
            <a:r>
              <a:rPr lang="hr-HR" sz="1800" dirty="0">
                <a:solidFill>
                  <a:srgbClr val="002060"/>
                </a:solidFill>
              </a:rPr>
              <a:t>– (čl. 7. – čl. 11.) </a:t>
            </a:r>
          </a:p>
          <a:p>
            <a:r>
              <a:rPr lang="hr-HR" sz="1600" dirty="0">
                <a:solidFill>
                  <a:srgbClr val="002060"/>
                </a:solidFill>
              </a:rPr>
              <a:t>(Narodne novine, broj 63/08) </a:t>
            </a:r>
          </a:p>
          <a:p>
            <a:endParaRPr lang="hr-HR" sz="1600" dirty="0">
              <a:solidFill>
                <a:srgbClr val="002060"/>
              </a:solidFill>
            </a:endParaRPr>
          </a:p>
          <a:p>
            <a:r>
              <a:rPr lang="hr-HR" sz="1600" dirty="0">
                <a:solidFill>
                  <a:srgbClr val="002060"/>
                </a:solidFill>
              </a:rPr>
              <a:t>Pretpostaviti mogući broj razrednih odjela (ako nemate Rješenje ili ako nema činjenica koje bi utjecale na promjenu broja razrednih odjela)</a:t>
            </a:r>
          </a:p>
          <a:p>
            <a:endParaRPr lang="hr-HR" sz="1600" dirty="0">
              <a:solidFill>
                <a:srgbClr val="002060"/>
              </a:solidFill>
            </a:endParaRPr>
          </a:p>
          <a:p>
            <a:r>
              <a:rPr lang="hr-HR" sz="1600" dirty="0">
                <a:solidFill>
                  <a:srgbClr val="002060"/>
                </a:solidFill>
              </a:rPr>
              <a:t>Izraditi prijedloge zaduženja</a:t>
            </a:r>
          </a:p>
          <a:p>
            <a:endParaRPr lang="hr-HR" sz="1600" dirty="0">
              <a:solidFill>
                <a:srgbClr val="002060"/>
              </a:solidFill>
            </a:endParaRPr>
          </a:p>
          <a:p>
            <a:endParaRPr lang="hr-HR" sz="1800" dirty="0">
              <a:solidFill>
                <a:srgbClr val="A50021"/>
              </a:solidFill>
            </a:endParaRPr>
          </a:p>
          <a:p>
            <a:endParaRPr lang="hr-HR" sz="1000" dirty="0">
              <a:solidFill>
                <a:srgbClr val="A50021"/>
              </a:solidFill>
            </a:endParaRPr>
          </a:p>
          <a:p>
            <a:endParaRPr lang="hr-HR" sz="1000" dirty="0">
              <a:solidFill>
                <a:srgbClr val="A50021"/>
              </a:solidFill>
            </a:endParaRPr>
          </a:p>
          <a:p>
            <a:endParaRPr lang="hr-HR" sz="1000" dirty="0">
              <a:solidFill>
                <a:srgbClr val="A50021"/>
              </a:solidFill>
            </a:endParaRPr>
          </a:p>
          <a:p>
            <a:endParaRPr lang="hr-HR" sz="1000" dirty="0">
              <a:solidFill>
                <a:srgbClr val="A50021"/>
              </a:solidFill>
            </a:endParaRPr>
          </a:p>
          <a:p>
            <a:endParaRPr lang="hr-HR" sz="1000" dirty="0">
              <a:solidFill>
                <a:srgbClr val="A50021"/>
              </a:solidFill>
            </a:endParaRPr>
          </a:p>
          <a:p>
            <a:endParaRPr lang="hr-HR" sz="1000" dirty="0">
              <a:solidFill>
                <a:srgbClr val="A50021"/>
              </a:solidFill>
            </a:endParaRPr>
          </a:p>
          <a:p>
            <a:endParaRPr lang="hr-HR" sz="1000" dirty="0">
              <a:solidFill>
                <a:srgbClr val="A50021"/>
              </a:solidFill>
            </a:endParaRPr>
          </a:p>
          <a:p>
            <a:endParaRPr lang="hr-HR" sz="1000" dirty="0">
              <a:solidFill>
                <a:srgbClr val="A50021"/>
              </a:solidFill>
            </a:endParaRPr>
          </a:p>
          <a:p>
            <a:endParaRPr lang="hr-HR" sz="1000" dirty="0">
              <a:solidFill>
                <a:srgbClr val="A50021"/>
              </a:solidFill>
            </a:endParaRPr>
          </a:p>
          <a:p>
            <a:endParaRPr lang="hr-HR" sz="1000" dirty="0">
              <a:solidFill>
                <a:srgbClr val="A50021"/>
              </a:solidFill>
            </a:endParaRPr>
          </a:p>
          <a:p>
            <a:endParaRPr lang="hr-HR" sz="1000" dirty="0">
              <a:solidFill>
                <a:srgbClr val="A50021"/>
              </a:solidFill>
            </a:endParaRPr>
          </a:p>
          <a:p>
            <a:endParaRPr lang="hr-HR" sz="1000" dirty="0">
              <a:solidFill>
                <a:srgbClr val="A50021"/>
              </a:solidFill>
            </a:endParaRPr>
          </a:p>
          <a:p>
            <a:endParaRPr lang="hr-HR" sz="1000" dirty="0">
              <a:solidFill>
                <a:srgbClr val="A50021"/>
              </a:solidFill>
            </a:endParaRPr>
          </a:p>
          <a:p>
            <a:endParaRPr lang="hr-HR" sz="1000" dirty="0">
              <a:solidFill>
                <a:srgbClr val="A50021"/>
              </a:solidFill>
            </a:endParaRPr>
          </a:p>
          <a:p>
            <a:endParaRPr lang="hr-HR" sz="1000" dirty="0">
              <a:solidFill>
                <a:srgbClr val="A50021"/>
              </a:solidFill>
            </a:endParaRPr>
          </a:p>
          <a:p>
            <a:endParaRPr lang="hr-HR" sz="1000" dirty="0">
              <a:solidFill>
                <a:srgbClr val="A50021"/>
              </a:solidFill>
            </a:endParaRPr>
          </a:p>
          <a:p>
            <a:endParaRPr lang="hr-HR" sz="1000" dirty="0">
              <a:solidFill>
                <a:srgbClr val="A50021"/>
              </a:solidFill>
            </a:endParaRPr>
          </a:p>
          <a:p>
            <a:endParaRPr lang="hr-HR" sz="1000" dirty="0">
              <a:solidFill>
                <a:srgbClr val="A50021"/>
              </a:solidFill>
            </a:endParaRPr>
          </a:p>
          <a:p>
            <a:endParaRPr lang="hr-HR" sz="1000" dirty="0">
              <a:solidFill>
                <a:srgbClr val="A50021"/>
              </a:solidFill>
            </a:endParaRPr>
          </a:p>
          <a:p>
            <a:endParaRPr lang="hr-HR" sz="1000" dirty="0">
              <a:solidFill>
                <a:srgbClr val="A50021"/>
              </a:solidFill>
            </a:endParaRPr>
          </a:p>
          <a:p>
            <a:endParaRPr lang="hr-HR" sz="1000" dirty="0">
              <a:solidFill>
                <a:srgbClr val="A50021"/>
              </a:solidFill>
            </a:endParaRPr>
          </a:p>
          <a:p>
            <a:endParaRPr lang="hr-HR" sz="1000" dirty="0">
              <a:solidFill>
                <a:srgbClr val="A50021"/>
              </a:solidFill>
            </a:endParaRPr>
          </a:p>
          <a:p>
            <a:endParaRPr lang="hr-HR" sz="1000" dirty="0">
              <a:solidFill>
                <a:srgbClr val="A50021"/>
              </a:solidFill>
            </a:endParaRPr>
          </a:p>
          <a:p>
            <a:endParaRPr lang="hr-HR" sz="1000" dirty="0">
              <a:solidFill>
                <a:srgbClr val="A50021"/>
              </a:solidFill>
            </a:endParaRPr>
          </a:p>
          <a:p>
            <a:endParaRPr lang="hr-HR" sz="1000" dirty="0">
              <a:solidFill>
                <a:srgbClr val="A50021"/>
              </a:solidFill>
            </a:endParaRPr>
          </a:p>
          <a:p>
            <a:endParaRPr lang="hr-HR" sz="1000" dirty="0">
              <a:solidFill>
                <a:srgbClr val="A50021"/>
              </a:solidFill>
            </a:endParaRPr>
          </a:p>
          <a:p>
            <a:endParaRPr lang="hr-HR" sz="1000" dirty="0">
              <a:solidFill>
                <a:srgbClr val="A5002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p:cNvSpPr txBox="1">
            <a:spLocks/>
          </p:cNvSpPr>
          <p:nvPr/>
        </p:nvSpPr>
        <p:spPr>
          <a:xfrm>
            <a:off x="179512" y="260648"/>
            <a:ext cx="7772400" cy="609780"/>
          </a:xfrm>
          <a:prstGeom prst="rect">
            <a:avLst/>
          </a:prstGeom>
        </p:spPr>
        <p:txBody>
          <a:bodyPr>
            <a:normAutofit fontScale="975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hr-HR" sz="2800" b="1" kern="0" dirty="0">
              <a:ln w="11430"/>
              <a:solidFill>
                <a:srgbClr val="002060"/>
              </a:solidFill>
              <a:effectLst>
                <a:outerShdw blurRad="50800" dist="39000" dir="5460000" algn="tl">
                  <a:srgbClr val="000000">
                    <a:alpha val="38000"/>
                  </a:srgbClr>
                </a:outerShdw>
              </a:effectLst>
              <a:latin typeface="Arial" pitchFamily="34" charset="0"/>
              <a:ea typeface="+mj-ea"/>
              <a:cs typeface="Arial" pitchFamily="34" charset="0"/>
            </a:endParaRPr>
          </a:p>
        </p:txBody>
      </p:sp>
      <p:sp>
        <p:nvSpPr>
          <p:cNvPr id="6" name="Naslov 1"/>
          <p:cNvSpPr txBox="1">
            <a:spLocks/>
          </p:cNvSpPr>
          <p:nvPr/>
        </p:nvSpPr>
        <p:spPr>
          <a:xfrm>
            <a:off x="899592" y="1772816"/>
            <a:ext cx="7416824" cy="1080120"/>
          </a:xfrm>
          <a:prstGeom prst="rect">
            <a:avLst/>
          </a:prstGeom>
          <a:gradFill>
            <a:gsLst>
              <a:gs pos="0">
                <a:schemeClr val="accent1">
                  <a:lumMod val="40000"/>
                  <a:lumOff val="60000"/>
                </a:schemeClr>
              </a:gs>
              <a:gs pos="80000">
                <a:schemeClr val="accent3">
                  <a:shade val="93000"/>
                  <a:satMod val="130000"/>
                </a:schemeClr>
              </a:gs>
              <a:gs pos="100000">
                <a:schemeClr val="accent3">
                  <a:shade val="94000"/>
                  <a:satMod val="135000"/>
                </a:schemeClr>
              </a:gs>
            </a:gsLst>
          </a:gradFill>
        </p:spPr>
        <p:style>
          <a:lnRef idx="0">
            <a:schemeClr val="accent3"/>
          </a:lnRef>
          <a:fillRef idx="3">
            <a:schemeClr val="accent3"/>
          </a:fillRef>
          <a:effectRef idx="3">
            <a:schemeClr val="accent3"/>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hr-HR" sz="2000" b="1" kern="0" dirty="0">
                <a:ln w="11430"/>
                <a:solidFill>
                  <a:srgbClr val="002060"/>
                </a:solidFill>
                <a:effectLst>
                  <a:outerShdw blurRad="50800" dist="39000" dir="5460000" algn="tl">
                    <a:srgbClr val="000000">
                      <a:alpha val="38000"/>
                    </a:srgbClr>
                  </a:outerShdw>
                </a:effectLst>
                <a:latin typeface="+mj-lt"/>
                <a:ea typeface="+mj-ea"/>
                <a:cs typeface="+mj-cs"/>
              </a:rPr>
              <a:t>REDOVITI RAZREDNI ODJEL</a:t>
            </a:r>
          </a:p>
          <a:p>
            <a:pPr marL="342900" indent="-342900" algn="just">
              <a:buFontTx/>
              <a:buChar char="-"/>
              <a:defRPr/>
            </a:pPr>
            <a:r>
              <a:rPr lang="hr-HR" sz="2000" kern="0" dirty="0">
                <a:ln w="11430"/>
                <a:solidFill>
                  <a:srgbClr val="002060"/>
                </a:solidFill>
                <a:effectLst>
                  <a:outerShdw blurRad="50800" dist="39000" dir="5460000" algn="tl">
                    <a:srgbClr val="000000">
                      <a:alpha val="38000"/>
                    </a:srgbClr>
                  </a:outerShdw>
                </a:effectLst>
                <a:latin typeface="+mj-lt"/>
                <a:ea typeface="+mj-ea"/>
                <a:cs typeface="+mj-cs"/>
              </a:rPr>
              <a:t>maksimalno </a:t>
            </a:r>
            <a:r>
              <a:rPr lang="hr-HR" sz="2000" kern="0" dirty="0">
                <a:ln w="11430"/>
                <a:solidFill>
                  <a:srgbClr val="C00000"/>
                </a:solidFill>
                <a:effectLst>
                  <a:outerShdw blurRad="50800" dist="39000" dir="5460000" algn="tl">
                    <a:srgbClr val="000000">
                      <a:alpha val="38000"/>
                    </a:srgbClr>
                  </a:outerShdw>
                </a:effectLst>
                <a:latin typeface="+mj-lt"/>
                <a:ea typeface="+mj-ea"/>
                <a:cs typeface="+mj-cs"/>
              </a:rPr>
              <a:t>28</a:t>
            </a:r>
            <a:r>
              <a:rPr lang="hr-HR" sz="2000" kern="0" dirty="0">
                <a:ln w="11430"/>
                <a:solidFill>
                  <a:srgbClr val="002060"/>
                </a:solidFill>
                <a:effectLst>
                  <a:outerShdw blurRad="50800" dist="39000" dir="5460000" algn="tl">
                    <a:srgbClr val="000000">
                      <a:alpha val="38000"/>
                    </a:srgbClr>
                  </a:outerShdw>
                </a:effectLst>
                <a:latin typeface="+mj-lt"/>
                <a:ea typeface="+mj-ea"/>
                <a:cs typeface="+mj-cs"/>
              </a:rPr>
              <a:t>,  a optimalno </a:t>
            </a:r>
            <a:r>
              <a:rPr lang="hr-HR" sz="2000" kern="0" dirty="0">
                <a:ln w="11430"/>
                <a:solidFill>
                  <a:srgbClr val="C00000"/>
                </a:solidFill>
                <a:effectLst>
                  <a:outerShdw blurRad="50800" dist="39000" dir="5460000" algn="tl">
                    <a:srgbClr val="000000">
                      <a:alpha val="38000"/>
                    </a:srgbClr>
                  </a:outerShdw>
                </a:effectLst>
                <a:latin typeface="+mj-lt"/>
                <a:ea typeface="+mj-ea"/>
                <a:cs typeface="+mj-cs"/>
              </a:rPr>
              <a:t>20</a:t>
            </a:r>
            <a:r>
              <a:rPr lang="hr-HR" sz="2000" kern="0" dirty="0">
                <a:ln w="11430"/>
                <a:solidFill>
                  <a:srgbClr val="002060"/>
                </a:solidFill>
                <a:effectLst>
                  <a:outerShdw blurRad="50800" dist="39000" dir="5460000" algn="tl">
                    <a:srgbClr val="000000">
                      <a:alpha val="38000"/>
                    </a:srgbClr>
                  </a:outerShdw>
                </a:effectLst>
                <a:latin typeface="+mj-lt"/>
                <a:ea typeface="+mj-ea"/>
                <a:cs typeface="+mj-cs"/>
              </a:rPr>
              <a:t> učenika </a:t>
            </a:r>
          </a:p>
          <a:p>
            <a:pPr marL="342900" indent="-342900" algn="just">
              <a:buFontTx/>
              <a:buChar char="-"/>
              <a:defRPr/>
            </a:pPr>
            <a:r>
              <a:rPr lang="vi-VN" sz="2000" dirty="0">
                <a:solidFill>
                  <a:srgbClr val="002060"/>
                </a:solidFill>
              </a:rPr>
              <a:t>najviše </a:t>
            </a:r>
            <a:r>
              <a:rPr lang="vi-VN" sz="2000" dirty="0">
                <a:solidFill>
                  <a:srgbClr val="C00000"/>
                </a:solidFill>
              </a:rPr>
              <a:t>3</a:t>
            </a:r>
            <a:r>
              <a:rPr lang="vi-VN" sz="2000" dirty="0">
                <a:solidFill>
                  <a:srgbClr val="002060"/>
                </a:solidFill>
              </a:rPr>
              <a:t> učenika s teškoćama</a:t>
            </a:r>
            <a:endParaRPr lang="hr-HR" sz="2000" kern="0" dirty="0">
              <a:ln w="11430"/>
              <a:solidFill>
                <a:srgbClr val="002060"/>
              </a:solidFill>
              <a:effectLst>
                <a:outerShdw blurRad="50800" dist="39000" dir="5460000" algn="tl">
                  <a:srgbClr val="000000">
                    <a:alpha val="38000"/>
                  </a:srgbClr>
                </a:outerShdw>
              </a:effectLst>
              <a:latin typeface="+mj-lt"/>
              <a:ea typeface="+mj-ea"/>
              <a:cs typeface="+mj-cs"/>
            </a:endParaRPr>
          </a:p>
        </p:txBody>
      </p:sp>
      <p:graphicFrame>
        <p:nvGraphicFramePr>
          <p:cNvPr id="2" name="Tablica 1"/>
          <p:cNvGraphicFramePr>
            <a:graphicFrameLocks noGrp="1"/>
          </p:cNvGraphicFramePr>
          <p:nvPr/>
        </p:nvGraphicFramePr>
        <p:xfrm>
          <a:off x="899591" y="3140968"/>
          <a:ext cx="7436420" cy="2377764"/>
        </p:xfrm>
        <a:graphic>
          <a:graphicData uri="http://schemas.openxmlformats.org/drawingml/2006/table">
            <a:tbl>
              <a:tblPr firstRow="1" bandRow="1">
                <a:tableStyleId>{5C22544A-7EE6-4342-B048-85BDC9FD1C3A}</a:tableStyleId>
              </a:tblPr>
              <a:tblGrid>
                <a:gridCol w="3149938">
                  <a:extLst>
                    <a:ext uri="{9D8B030D-6E8A-4147-A177-3AD203B41FA5}">
                      <a16:colId xmlns:a16="http://schemas.microsoft.com/office/drawing/2014/main" val="20000"/>
                    </a:ext>
                  </a:extLst>
                </a:gridCol>
                <a:gridCol w="2143241">
                  <a:extLst>
                    <a:ext uri="{9D8B030D-6E8A-4147-A177-3AD203B41FA5}">
                      <a16:colId xmlns:a16="http://schemas.microsoft.com/office/drawing/2014/main" val="20001"/>
                    </a:ext>
                  </a:extLst>
                </a:gridCol>
                <a:gridCol w="2143241">
                  <a:extLst>
                    <a:ext uri="{9D8B030D-6E8A-4147-A177-3AD203B41FA5}">
                      <a16:colId xmlns:a16="http://schemas.microsoft.com/office/drawing/2014/main" val="20002"/>
                    </a:ext>
                  </a:extLst>
                </a:gridCol>
              </a:tblGrid>
              <a:tr h="387204">
                <a:tc gridSpan="3">
                  <a:txBody>
                    <a:bodyPr/>
                    <a:lstStyle/>
                    <a:p>
                      <a:pPr algn="ctr"/>
                      <a:r>
                        <a:rPr lang="hr-HR" sz="2000" dirty="0">
                          <a:solidFill>
                            <a:schemeClr val="bg1"/>
                          </a:solidFill>
                        </a:rPr>
                        <a:t>KOMBINBIRANI RAZREDNI ODJELI</a:t>
                      </a:r>
                    </a:p>
                  </a:txBody>
                  <a:tcPr marT="45747" marB="45747" anchor="ctr">
                    <a:solidFill>
                      <a:schemeClr val="tx2">
                        <a:lumMod val="60000"/>
                        <a:lumOff val="40000"/>
                      </a:schemeClr>
                    </a:solidFill>
                  </a:tcPr>
                </a:tc>
                <a:tc hMerge="1">
                  <a:txBody>
                    <a:bodyPr/>
                    <a:lstStyle/>
                    <a:p>
                      <a:pPr algn="ctr"/>
                      <a:endParaRPr lang="hr-HR" dirty="0">
                        <a:solidFill>
                          <a:schemeClr val="bg1"/>
                        </a:solidFill>
                      </a:endParaRPr>
                    </a:p>
                  </a:txBody>
                  <a:tcPr>
                    <a:solidFill>
                      <a:schemeClr val="accent2"/>
                    </a:solidFill>
                  </a:tcPr>
                </a:tc>
                <a:tc hMerge="1">
                  <a:txBody>
                    <a:bodyPr/>
                    <a:lstStyle/>
                    <a:p>
                      <a:endParaRPr lang="hr-HR"/>
                    </a:p>
                  </a:txBody>
                  <a:tcPr/>
                </a:tc>
                <a:extLst>
                  <a:ext uri="{0D108BD9-81ED-4DB2-BD59-A6C34878D82A}">
                    <a16:rowId xmlns:a16="http://schemas.microsoft.com/office/drawing/2014/main" val="10000"/>
                  </a:ext>
                </a:extLst>
              </a:tr>
              <a:tr h="387204">
                <a:tc rowSpan="2">
                  <a:txBody>
                    <a:bodyPr/>
                    <a:lstStyle/>
                    <a:p>
                      <a:pPr algn="ctr"/>
                      <a:r>
                        <a:rPr lang="hr-HR" sz="2000" dirty="0">
                          <a:solidFill>
                            <a:schemeClr val="bg1"/>
                          </a:solidFill>
                        </a:rPr>
                        <a:t>Kombinacija</a:t>
                      </a:r>
                    </a:p>
                  </a:txBody>
                  <a:tcPr marT="45747" marB="45747" anchor="ctr">
                    <a:solidFill>
                      <a:schemeClr val="tx2">
                        <a:lumMod val="60000"/>
                        <a:lumOff val="40000"/>
                      </a:schemeClr>
                    </a:solidFill>
                  </a:tcPr>
                </a:tc>
                <a:tc gridSpan="2">
                  <a:txBody>
                    <a:bodyPr/>
                    <a:lstStyle/>
                    <a:p>
                      <a:pPr algn="ctr"/>
                      <a:r>
                        <a:rPr lang="hr-HR" sz="2000" dirty="0">
                          <a:solidFill>
                            <a:schemeClr val="bg1"/>
                          </a:solidFill>
                        </a:rPr>
                        <a:t>Broj učenika u razredu</a:t>
                      </a:r>
                    </a:p>
                  </a:txBody>
                  <a:tcPr marT="45747" marB="45747">
                    <a:solidFill>
                      <a:schemeClr val="tx2">
                        <a:lumMod val="60000"/>
                        <a:lumOff val="40000"/>
                      </a:schemeClr>
                    </a:solidFill>
                  </a:tcPr>
                </a:tc>
                <a:tc hMerge="1">
                  <a:txBody>
                    <a:bodyPr/>
                    <a:lstStyle/>
                    <a:p>
                      <a:endParaRPr lang="hr-HR" dirty="0"/>
                    </a:p>
                  </a:txBody>
                  <a:tcPr/>
                </a:tc>
                <a:extLst>
                  <a:ext uri="{0D108BD9-81ED-4DB2-BD59-A6C34878D82A}">
                    <a16:rowId xmlns:a16="http://schemas.microsoft.com/office/drawing/2014/main" val="10001"/>
                  </a:ext>
                </a:extLst>
              </a:tr>
              <a:tr h="387204">
                <a:tc vMerge="1">
                  <a:txBody>
                    <a:bodyPr/>
                    <a:lstStyle/>
                    <a:p>
                      <a:endParaRPr lang="hr-HR" dirty="0"/>
                    </a:p>
                  </a:txBody>
                  <a:tcPr/>
                </a:tc>
                <a:tc>
                  <a:txBody>
                    <a:bodyPr/>
                    <a:lstStyle/>
                    <a:p>
                      <a:r>
                        <a:rPr lang="hr-HR" sz="2000" dirty="0">
                          <a:solidFill>
                            <a:schemeClr val="bg1"/>
                          </a:solidFill>
                        </a:rPr>
                        <a:t>od. I. do IV. r.</a:t>
                      </a:r>
                    </a:p>
                  </a:txBody>
                  <a:tcPr marT="45747" marB="45747">
                    <a:solidFill>
                      <a:schemeClr val="tx2">
                        <a:lumMod val="60000"/>
                        <a:lumOff val="40000"/>
                      </a:schemeClr>
                    </a:solidFill>
                  </a:tcPr>
                </a:tc>
                <a:tc>
                  <a:txBody>
                    <a:bodyPr/>
                    <a:lstStyle/>
                    <a:p>
                      <a:r>
                        <a:rPr lang="hr-HR" sz="2000" dirty="0">
                          <a:solidFill>
                            <a:schemeClr val="bg1"/>
                          </a:solidFill>
                        </a:rPr>
                        <a:t>od V. do VIII. r.</a:t>
                      </a:r>
                    </a:p>
                  </a:txBody>
                  <a:tcPr marT="45747" marB="45747">
                    <a:solidFill>
                      <a:schemeClr val="tx2">
                        <a:lumMod val="60000"/>
                        <a:lumOff val="40000"/>
                      </a:schemeClr>
                    </a:solidFill>
                  </a:tcPr>
                </a:tc>
                <a:extLst>
                  <a:ext uri="{0D108BD9-81ED-4DB2-BD59-A6C34878D82A}">
                    <a16:rowId xmlns:a16="http://schemas.microsoft.com/office/drawing/2014/main" val="10002"/>
                  </a:ext>
                </a:extLst>
              </a:tr>
              <a:tr h="387204">
                <a:tc>
                  <a:txBody>
                    <a:bodyPr/>
                    <a:lstStyle/>
                    <a:p>
                      <a:pPr algn="l"/>
                      <a:r>
                        <a:rPr lang="hr-HR" sz="2000" dirty="0">
                          <a:solidFill>
                            <a:schemeClr val="tx1"/>
                          </a:solidFill>
                        </a:rPr>
                        <a:t>DVORAZREDNA</a:t>
                      </a:r>
                      <a:r>
                        <a:rPr lang="vi-VN" sz="2000" dirty="0">
                          <a:solidFill>
                            <a:schemeClr val="tx1"/>
                          </a:solidFill>
                        </a:rPr>
                        <a:t> </a:t>
                      </a:r>
                      <a:endParaRPr lang="hr-HR" sz="2000" dirty="0"/>
                    </a:p>
                  </a:txBody>
                  <a:tcPr marT="45747" marB="45747" anchor="ctr"/>
                </a:tc>
                <a:tc>
                  <a:txBody>
                    <a:bodyPr/>
                    <a:lstStyle/>
                    <a:p>
                      <a:pPr algn="ctr"/>
                      <a:r>
                        <a:rPr lang="vi-VN" sz="2000" b="1" dirty="0">
                          <a:solidFill>
                            <a:schemeClr val="tx1"/>
                          </a:solidFill>
                        </a:rPr>
                        <a:t>16</a:t>
                      </a:r>
                      <a:endParaRPr lang="hr-HR" sz="2000" dirty="0"/>
                    </a:p>
                  </a:txBody>
                  <a:tcPr marT="45747" marB="45747" anchor="ctr"/>
                </a:tc>
                <a:tc>
                  <a:txBody>
                    <a:bodyPr/>
                    <a:lstStyle/>
                    <a:p>
                      <a:pPr algn="ctr"/>
                      <a:r>
                        <a:rPr lang="hr-HR" sz="2000" dirty="0">
                          <a:effectLst>
                            <a:outerShdw blurRad="38100" dist="38100" dir="2700000" algn="tl">
                              <a:srgbClr val="000000">
                                <a:alpha val="43137"/>
                              </a:srgbClr>
                            </a:outerShdw>
                          </a:effectLst>
                        </a:rPr>
                        <a:t>10</a:t>
                      </a:r>
                    </a:p>
                  </a:txBody>
                  <a:tcPr marT="45747" marB="45747" anchor="ctr"/>
                </a:tc>
                <a:extLst>
                  <a:ext uri="{0D108BD9-81ED-4DB2-BD59-A6C34878D82A}">
                    <a16:rowId xmlns:a16="http://schemas.microsoft.com/office/drawing/2014/main" val="10003"/>
                  </a:ext>
                </a:extLst>
              </a:tr>
              <a:tr h="387204">
                <a:tc>
                  <a:txBody>
                    <a:bodyPr/>
                    <a:lstStyle/>
                    <a:p>
                      <a:pPr algn="l"/>
                      <a:r>
                        <a:rPr lang="hr-HR" sz="2000" dirty="0">
                          <a:solidFill>
                            <a:schemeClr val="tx1"/>
                          </a:solidFill>
                        </a:rPr>
                        <a:t>TRORAZREDNA</a:t>
                      </a:r>
                      <a:endParaRPr lang="hr-HR" sz="2000" dirty="0"/>
                    </a:p>
                  </a:txBody>
                  <a:tcPr marT="45747" marB="45747" anchor="ctr"/>
                </a:tc>
                <a:tc>
                  <a:txBody>
                    <a:bodyPr/>
                    <a:lstStyle/>
                    <a:p>
                      <a:pPr algn="ctr"/>
                      <a:r>
                        <a:rPr lang="vi-VN" sz="2000" dirty="0">
                          <a:solidFill>
                            <a:schemeClr val="tx1"/>
                          </a:solidFill>
                          <a:effectLst>
                            <a:outerShdw blurRad="38100" dist="38100" dir="2700000" algn="tl">
                              <a:srgbClr val="000000">
                                <a:alpha val="43137"/>
                              </a:srgbClr>
                            </a:outerShdw>
                          </a:effectLst>
                        </a:rPr>
                        <a:t>14</a:t>
                      </a:r>
                      <a:endParaRPr lang="hr-HR" sz="2000" dirty="0"/>
                    </a:p>
                  </a:txBody>
                  <a:tcPr marT="45747" marB="45747" anchor="ctr"/>
                </a:tc>
                <a:tc>
                  <a:txBody>
                    <a:bodyPr/>
                    <a:lstStyle/>
                    <a:p>
                      <a:pPr algn="ctr"/>
                      <a:r>
                        <a:rPr lang="hr-HR" sz="2000" dirty="0">
                          <a:effectLst>
                            <a:outerShdw blurRad="38100" dist="38100" dir="2700000" algn="tl">
                              <a:srgbClr val="000000">
                                <a:alpha val="43137"/>
                              </a:srgbClr>
                            </a:outerShdw>
                          </a:effectLst>
                        </a:rPr>
                        <a:t>  6</a:t>
                      </a:r>
                    </a:p>
                  </a:txBody>
                  <a:tcPr marT="45747" marB="45747" anchor="ctr"/>
                </a:tc>
                <a:extLst>
                  <a:ext uri="{0D108BD9-81ED-4DB2-BD59-A6C34878D82A}">
                    <a16:rowId xmlns:a16="http://schemas.microsoft.com/office/drawing/2014/main" val="10004"/>
                  </a:ext>
                </a:extLst>
              </a:tr>
              <a:tr h="394794">
                <a:tc>
                  <a:txBody>
                    <a:bodyPr/>
                    <a:lstStyle/>
                    <a:p>
                      <a:pPr algn="l"/>
                      <a:r>
                        <a:rPr lang="hr-HR" sz="2000" dirty="0">
                          <a:solidFill>
                            <a:schemeClr val="tx1"/>
                          </a:solidFill>
                        </a:rPr>
                        <a:t>ČETVERORAZREDNA</a:t>
                      </a:r>
                      <a:endParaRPr lang="hr-HR" sz="2000" dirty="0"/>
                    </a:p>
                  </a:txBody>
                  <a:tcPr marT="45747" marB="45747" anchor="ctr"/>
                </a:tc>
                <a:tc>
                  <a:txBody>
                    <a:bodyPr/>
                    <a:lstStyle/>
                    <a:p>
                      <a:pPr algn="ctr"/>
                      <a:r>
                        <a:rPr lang="vi-VN" sz="2000" dirty="0">
                          <a:solidFill>
                            <a:schemeClr val="tx1"/>
                          </a:solidFill>
                          <a:effectLst>
                            <a:outerShdw blurRad="38100" dist="38100" dir="2700000" algn="tl">
                              <a:srgbClr val="000000">
                                <a:alpha val="43137"/>
                              </a:srgbClr>
                            </a:outerShdw>
                          </a:effectLst>
                        </a:rPr>
                        <a:t>12</a:t>
                      </a:r>
                      <a:endParaRPr lang="hr-HR" sz="2000" dirty="0">
                        <a:effectLst>
                          <a:outerShdw blurRad="38100" dist="38100" dir="2700000" algn="tl">
                            <a:srgbClr val="000000">
                              <a:alpha val="43137"/>
                            </a:srgbClr>
                          </a:outerShdw>
                        </a:effectLst>
                      </a:endParaRPr>
                    </a:p>
                  </a:txBody>
                  <a:tcPr marT="45747" marB="45747" anchor="ctr"/>
                </a:tc>
                <a:tc>
                  <a:txBody>
                    <a:bodyPr/>
                    <a:lstStyle/>
                    <a:p>
                      <a:pPr algn="ctr"/>
                      <a:r>
                        <a:rPr lang="hr-HR" sz="2000" dirty="0">
                          <a:effectLst>
                            <a:outerShdw blurRad="38100" dist="38100" dir="2700000" algn="tl">
                              <a:srgbClr val="000000">
                                <a:alpha val="43137"/>
                              </a:srgbClr>
                            </a:outerShdw>
                          </a:effectLst>
                        </a:rPr>
                        <a:t>  4</a:t>
                      </a:r>
                    </a:p>
                  </a:txBody>
                  <a:tcPr marT="45747" marB="45747" anchor="ctr"/>
                </a:tc>
                <a:extLst>
                  <a:ext uri="{0D108BD9-81ED-4DB2-BD59-A6C34878D82A}">
                    <a16:rowId xmlns:a16="http://schemas.microsoft.com/office/drawing/2014/main" val="10005"/>
                  </a:ext>
                </a:extLst>
              </a:tr>
            </a:tbl>
          </a:graphicData>
        </a:graphic>
      </p:graphicFrame>
      <p:sp>
        <p:nvSpPr>
          <p:cNvPr id="21" name="Zaobljeni pravokutnik 20"/>
          <p:cNvSpPr/>
          <p:nvPr/>
        </p:nvSpPr>
        <p:spPr>
          <a:xfrm>
            <a:off x="899592" y="5805264"/>
            <a:ext cx="7488832" cy="758030"/>
          </a:xfrm>
          <a:prstGeom prst="round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eaLnBrk="1" hangingPunct="1">
              <a:spcBef>
                <a:spcPts val="1200"/>
              </a:spcBef>
              <a:spcAft>
                <a:spcPts val="1200"/>
              </a:spcAft>
              <a:defRPr/>
            </a:pPr>
            <a:r>
              <a:rPr lang="hr-HR" sz="2000" i="1" dirty="0">
                <a:solidFill>
                  <a:srgbClr val="C00000"/>
                </a:solidFill>
                <a:effectLst>
                  <a:outerShdw blurRad="38100" dist="38100" dir="2700000" algn="tl">
                    <a:srgbClr val="000000">
                      <a:alpha val="43137"/>
                    </a:srgbClr>
                  </a:outerShdw>
                </a:effectLst>
                <a:latin typeface="Arial Narrow" panose="020B0606020202030204" pitchFamily="34" charset="0"/>
              </a:rPr>
              <a:t>Broj učenika u razrednom odjelima manji je ako su u njega uključena djeca s teškoćama, </a:t>
            </a:r>
            <a:r>
              <a:rPr lang="hr-HR" sz="2000" i="1" dirty="0">
                <a:solidFill>
                  <a:srgbClr val="002060"/>
                </a:solidFill>
                <a:effectLst>
                  <a:outerShdw blurRad="38100" dist="38100" dir="2700000" algn="tl">
                    <a:srgbClr val="000000">
                      <a:alpha val="43137"/>
                    </a:srgbClr>
                  </a:outerShdw>
                </a:effectLst>
                <a:latin typeface="Arial Narrow" panose="020B0606020202030204" pitchFamily="34" charset="0"/>
              </a:rPr>
              <a:t>ali ne u slučaju da učenik/</a:t>
            </a:r>
            <a:r>
              <a:rPr lang="hr-HR" sz="2000" i="1" dirty="0" err="1">
                <a:solidFill>
                  <a:srgbClr val="002060"/>
                </a:solidFill>
                <a:effectLst>
                  <a:outerShdw blurRad="38100" dist="38100" dir="2700000" algn="tl">
                    <a:srgbClr val="000000">
                      <a:alpha val="43137"/>
                    </a:srgbClr>
                  </a:outerShdw>
                </a:effectLst>
                <a:latin typeface="Arial Narrow" panose="020B0606020202030204" pitchFamily="34" charset="0"/>
              </a:rPr>
              <a:t>ica</a:t>
            </a:r>
            <a:r>
              <a:rPr lang="hr-HR" sz="2000" i="1" dirty="0">
                <a:solidFill>
                  <a:srgbClr val="002060"/>
                </a:solidFill>
                <a:effectLst>
                  <a:outerShdw blurRad="38100" dist="38100" dir="2700000" algn="tl">
                    <a:srgbClr val="000000">
                      <a:alpha val="43137"/>
                    </a:srgbClr>
                  </a:outerShdw>
                </a:effectLst>
                <a:latin typeface="Arial Narrow" panose="020B0606020202030204" pitchFamily="34" charset="0"/>
              </a:rPr>
              <a:t> ima asistenta</a:t>
            </a:r>
            <a:r>
              <a:rPr lang="hr-HR" sz="2000" i="1" dirty="0">
                <a:solidFill>
                  <a:srgbClr val="C00000"/>
                </a:solidFill>
                <a:effectLst>
                  <a:outerShdw blurRad="38100" dist="38100" dir="2700000" algn="tl">
                    <a:srgbClr val="000000">
                      <a:alpha val="43137"/>
                    </a:srgbClr>
                  </a:outerShdw>
                </a:effectLst>
                <a:latin typeface="Arial Narrow" panose="020B0606020202030204" pitchFamily="34" charset="0"/>
              </a:rPr>
              <a:t>.</a:t>
            </a:r>
            <a:endParaRPr lang="hr-HR" sz="2000" b="1" i="1" dirty="0">
              <a:solidFill>
                <a:srgbClr val="C00000"/>
              </a:solidFill>
              <a:latin typeface="Arial Narrow" panose="020B0606020202030204" pitchFamily="34" charset="0"/>
            </a:endParaRPr>
          </a:p>
        </p:txBody>
      </p:sp>
      <p:sp>
        <p:nvSpPr>
          <p:cNvPr id="14" name="Rectangle 13"/>
          <p:cNvSpPr>
            <a:spLocks noChangeArrowheads="1"/>
          </p:cNvSpPr>
          <p:nvPr/>
        </p:nvSpPr>
        <p:spPr bwMode="auto">
          <a:xfrm>
            <a:off x="179512" y="404664"/>
            <a:ext cx="8784976" cy="523220"/>
          </a:xfrm>
          <a:prstGeom prst="rect">
            <a:avLst/>
          </a:prstGeom>
          <a:noFill/>
          <a:ln w="12700" cap="sq">
            <a:noFill/>
            <a:miter lim="800000"/>
            <a:headEnd type="none" w="sm" len="sm"/>
            <a:tailEnd type="none" w="sm" len="sm"/>
          </a:ln>
        </p:spPr>
        <p:txBody>
          <a:bodyPr wrap="square">
            <a:spAutoFit/>
          </a:bodyPr>
          <a:lstStyle/>
          <a:p>
            <a:pPr algn="ctr">
              <a:lnSpc>
                <a:spcPct val="100000"/>
              </a:lnSpc>
              <a:spcBef>
                <a:spcPct val="0"/>
              </a:spcBef>
              <a:defRPr/>
            </a:pPr>
            <a:r>
              <a:rPr lang="hr-HR" sz="2800" i="0" dirty="0">
                <a:solidFill>
                  <a:srgbClr val="C00000"/>
                </a:solidFill>
                <a:effectLst>
                  <a:outerShdw blurRad="38100" dist="38100" dir="2700000" algn="tl">
                    <a:srgbClr val="000000">
                      <a:alpha val="43137"/>
                    </a:srgbClr>
                  </a:outerShdw>
                </a:effectLst>
              </a:rPr>
              <a:t>RAZREDNI ODJELI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1"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amond(in)">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amond(in)">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diamond(in)">
                                      <p:cBhvr>
                                        <p:cTn id="22"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1" grpId="0" animBg="1"/>
      <p:bldP spid="14"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79512" y="404664"/>
            <a:ext cx="7848872" cy="892552"/>
          </a:xfrm>
          <a:prstGeom prst="rect">
            <a:avLst/>
          </a:prstGeom>
          <a:noFill/>
          <a:ln w="12700" cap="sq">
            <a:noFill/>
            <a:miter lim="800000"/>
            <a:headEnd type="none" w="sm" len="sm"/>
            <a:tailEnd type="none" w="sm" len="sm"/>
          </a:ln>
        </p:spPr>
        <p:txBody>
          <a:bodyPr wrap="square">
            <a:spAutoFit/>
          </a:bodyPr>
          <a:lstStyle/>
          <a:p>
            <a:pPr>
              <a:lnSpc>
                <a:spcPct val="100000"/>
              </a:lnSpc>
              <a:spcBef>
                <a:spcPct val="0"/>
              </a:spcBef>
              <a:defRPr/>
            </a:pPr>
            <a:r>
              <a:rPr lang="hr-HR" sz="2800" i="0" dirty="0">
                <a:solidFill>
                  <a:srgbClr val="C00000"/>
                </a:solidFill>
                <a:effectLst>
                  <a:outerShdw blurRad="38100" dist="38100" dir="2700000" algn="tl">
                    <a:srgbClr val="000000">
                      <a:alpha val="43137"/>
                    </a:srgbClr>
                  </a:outerShdw>
                </a:effectLst>
              </a:rPr>
              <a:t>TJEDNO I GODIŠNJE ZADUŽENJE UČITELJA</a:t>
            </a:r>
          </a:p>
          <a:p>
            <a:pPr>
              <a:defRPr/>
            </a:pPr>
            <a:r>
              <a:rPr lang="hr-HR" sz="2400" i="1" dirty="0">
                <a:solidFill>
                  <a:srgbClr val="002060"/>
                </a:solidFill>
                <a:effectLst>
                  <a:outerShdw blurRad="38100" dist="38100" dir="2700000" algn="tl">
                    <a:srgbClr val="000000">
                      <a:alpha val="43137"/>
                    </a:srgbClr>
                  </a:outerShdw>
                </a:effectLst>
              </a:rPr>
              <a:t>Što Vam je činiti?</a:t>
            </a:r>
            <a:endParaRPr lang="hr-HR" sz="2400" dirty="0">
              <a:solidFill>
                <a:srgbClr val="C00000"/>
              </a:solidFill>
              <a:effectLst>
                <a:outerShdw blurRad="38100" dist="38100" dir="2700000" algn="tl">
                  <a:srgbClr val="000000">
                    <a:alpha val="43137"/>
                  </a:srgbClr>
                </a:outerShdw>
              </a:effectLst>
            </a:endParaRPr>
          </a:p>
        </p:txBody>
      </p:sp>
      <p:sp>
        <p:nvSpPr>
          <p:cNvPr id="6" name="Content Placeholder 5"/>
          <p:cNvSpPr txBox="1">
            <a:spLocks/>
          </p:cNvSpPr>
          <p:nvPr/>
        </p:nvSpPr>
        <p:spPr>
          <a:xfrm>
            <a:off x="457200" y="1556792"/>
            <a:ext cx="8229600" cy="5301208"/>
          </a:xfrm>
          <a:prstGeom prst="rect">
            <a:avLst/>
          </a:prstGeom>
        </p:spPr>
        <p:txBody>
          <a:bodyPr/>
          <a:lstStyle/>
          <a:p>
            <a:endParaRPr lang="vi-VN" sz="1400" dirty="0">
              <a:solidFill>
                <a:srgbClr val="002060"/>
              </a:solidFill>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hr-HR" sz="2400" b="1" i="0" u="none" strike="noStrike" kern="0" cap="none" spc="0" normalizeH="0" baseline="0" noProof="0" dirty="0">
              <a:ln>
                <a:noFill/>
              </a:ln>
              <a:solidFill>
                <a:srgbClr val="C00000"/>
              </a:solidFill>
              <a:effectLst>
                <a:outerShdw blurRad="38100" dist="38100" dir="2700000" algn="tl">
                  <a:srgbClr val="C0C0C0"/>
                </a:outerShdw>
              </a:effectLst>
              <a:uLnTx/>
              <a:uFillTx/>
              <a:latin typeface="Arial" pitchFamily="34" charset="0"/>
              <a:cs typeface="Arial" pitchFamily="34" charset="0"/>
            </a:endParaRPr>
          </a:p>
        </p:txBody>
      </p:sp>
      <p:sp>
        <p:nvSpPr>
          <p:cNvPr id="4" name="Rectangle 3"/>
          <p:cNvSpPr/>
          <p:nvPr/>
        </p:nvSpPr>
        <p:spPr>
          <a:xfrm>
            <a:off x="251520" y="1556792"/>
            <a:ext cx="8568952" cy="9941183"/>
          </a:xfrm>
          <a:prstGeom prst="rect">
            <a:avLst/>
          </a:prstGeom>
        </p:spPr>
        <p:txBody>
          <a:bodyPr wrap="square">
            <a:spAutoFit/>
          </a:bodyPr>
          <a:lstStyle/>
          <a:p>
            <a:pPr marL="1588" lvl="0" indent="-1588" eaLnBrk="0" hangingPunct="0">
              <a:spcBef>
                <a:spcPts val="0"/>
              </a:spcBef>
              <a:defRPr/>
            </a:pPr>
            <a:r>
              <a:rPr lang="hr-HR" sz="1600" dirty="0">
                <a:solidFill>
                  <a:srgbClr val="002060"/>
                </a:solidFill>
              </a:rPr>
              <a:t>ZATRAŽITI TUMAČENJA NEJASNIH ODREDBI, TRAŽITI ODSTUPANJA OD PRAVILNIKA, TRAŽITI TUMAČENJA KU ... </a:t>
            </a:r>
            <a:r>
              <a:rPr lang="hr-HR" sz="1600" dirty="0">
                <a:solidFill>
                  <a:srgbClr val="A50021"/>
                </a:solidFill>
              </a:rPr>
              <a:t>(čl. 70.- čl. 72.)</a:t>
            </a:r>
          </a:p>
          <a:p>
            <a:endParaRPr lang="hr-HR" sz="1600" dirty="0"/>
          </a:p>
          <a:p>
            <a:pPr algn="ctr"/>
            <a:r>
              <a:rPr lang="hr-HR" sz="1600" dirty="0">
                <a:solidFill>
                  <a:srgbClr val="002060"/>
                </a:solidFill>
              </a:rPr>
              <a:t>XIII. TUMAČENJE UGOVORA</a:t>
            </a:r>
          </a:p>
          <a:p>
            <a:pPr algn="ctr"/>
            <a:r>
              <a:rPr lang="hr-HR" sz="1600" dirty="0">
                <a:solidFill>
                  <a:srgbClr val="002060"/>
                </a:solidFill>
              </a:rPr>
              <a:t>Članak 70.</a:t>
            </a:r>
          </a:p>
          <a:p>
            <a:pPr algn="ctr"/>
            <a:r>
              <a:rPr lang="hr-HR" sz="1600" i="1" dirty="0">
                <a:solidFill>
                  <a:srgbClr val="002060"/>
                </a:solidFill>
              </a:rPr>
              <a:t>Osnivanje i ovlasti povjerenstva za tumačenje</a:t>
            </a:r>
            <a:endParaRPr lang="hr-HR" sz="1600" dirty="0">
              <a:solidFill>
                <a:srgbClr val="002060"/>
              </a:solidFill>
            </a:endParaRPr>
          </a:p>
          <a:p>
            <a:r>
              <a:rPr lang="hr-HR" sz="1600" dirty="0">
                <a:solidFill>
                  <a:srgbClr val="002060"/>
                </a:solidFill>
              </a:rPr>
              <a:t> </a:t>
            </a:r>
          </a:p>
          <a:p>
            <a:r>
              <a:rPr lang="hr-HR" sz="1600" dirty="0">
                <a:solidFill>
                  <a:srgbClr val="002060"/>
                </a:solidFill>
              </a:rPr>
              <a:t>(2) Povjerenstvo za tumačenje ovog Ugovora: </a:t>
            </a:r>
          </a:p>
          <a:p>
            <a:r>
              <a:rPr lang="hr-HR" sz="1600" dirty="0">
                <a:solidFill>
                  <a:srgbClr val="002060"/>
                </a:solidFill>
              </a:rPr>
              <a:t>– daje tumačenje odredaba ovog Ugovora, </a:t>
            </a:r>
          </a:p>
          <a:p>
            <a:r>
              <a:rPr lang="hr-HR" sz="1600" dirty="0">
                <a:solidFill>
                  <a:srgbClr val="002060"/>
                </a:solidFill>
              </a:rPr>
              <a:t>– daje prijedloge ugovornim stranama za izmjenu spornih članaka Ugovora, </a:t>
            </a:r>
          </a:p>
          <a:p>
            <a:r>
              <a:rPr lang="hr-HR" sz="1600" dirty="0">
                <a:solidFill>
                  <a:srgbClr val="002060"/>
                </a:solidFill>
              </a:rPr>
              <a:t>– prati izvršavanje ovog Ugovora i izvještava obje strane o provedbi i kršenju Ugovora. </a:t>
            </a:r>
          </a:p>
          <a:p>
            <a:r>
              <a:rPr lang="hr-HR" sz="1600" dirty="0">
                <a:solidFill>
                  <a:srgbClr val="002060"/>
                </a:solidFill>
              </a:rPr>
              <a:t>(3) Strane potpisnice obvezuju se imenovati članove povjerenstva iz stavka 1. ovog članka u roku od 30 dana od dana potpisivanja ovog Ugovora.</a:t>
            </a:r>
            <a:r>
              <a:rPr lang="hr-HR" sz="1600" b="0" dirty="0"/>
              <a:t> </a:t>
            </a:r>
          </a:p>
          <a:p>
            <a:endParaRPr lang="hr-HR" sz="1600" b="0" dirty="0"/>
          </a:p>
          <a:p>
            <a:pPr algn="ctr"/>
            <a:r>
              <a:rPr lang="hr-HR" sz="1600" dirty="0">
                <a:solidFill>
                  <a:srgbClr val="002060"/>
                </a:solidFill>
              </a:rPr>
              <a:t>Članak 72.</a:t>
            </a:r>
          </a:p>
          <a:p>
            <a:pPr algn="ctr"/>
            <a:r>
              <a:rPr lang="hr-HR" sz="1600" i="1" dirty="0">
                <a:solidFill>
                  <a:srgbClr val="002060"/>
                </a:solidFill>
              </a:rPr>
              <a:t>Rokovi za tumačenje</a:t>
            </a:r>
          </a:p>
          <a:p>
            <a:pPr algn="ctr"/>
            <a:endParaRPr lang="hr-HR" sz="1600" i="1" dirty="0">
              <a:solidFill>
                <a:srgbClr val="002060"/>
              </a:solidFill>
            </a:endParaRPr>
          </a:p>
          <a:p>
            <a:r>
              <a:rPr lang="hr-HR" sz="1600" dirty="0">
                <a:solidFill>
                  <a:srgbClr val="002060"/>
                </a:solidFill>
              </a:rPr>
              <a:t>(1) Na zahtjev jedne od ugovornih strana </a:t>
            </a:r>
            <a:r>
              <a:rPr lang="hr-HR" sz="1600" dirty="0">
                <a:solidFill>
                  <a:srgbClr val="A50021"/>
                </a:solidFill>
              </a:rPr>
              <a:t>ili poslodavca</a:t>
            </a:r>
            <a:r>
              <a:rPr lang="hr-HR" sz="1600" dirty="0">
                <a:solidFill>
                  <a:srgbClr val="002060"/>
                </a:solidFill>
              </a:rPr>
              <a:t>, Povjerenstvo za tumačenje dužno je dati tumačenje ovog Ugovora u roku </a:t>
            </a:r>
            <a:r>
              <a:rPr lang="hr-HR" sz="1600" dirty="0">
                <a:solidFill>
                  <a:srgbClr val="A50021"/>
                </a:solidFill>
              </a:rPr>
              <a:t>od 30 </a:t>
            </a:r>
            <a:r>
              <a:rPr lang="hr-HR" sz="1600" dirty="0">
                <a:solidFill>
                  <a:srgbClr val="002060"/>
                </a:solidFill>
              </a:rPr>
              <a:t>dana od dana primitka zahtjeva.</a:t>
            </a:r>
          </a:p>
          <a:p>
            <a:endParaRPr lang="hr-HR" sz="1600" dirty="0">
              <a:solidFill>
                <a:srgbClr val="002060"/>
              </a:solidFill>
            </a:endParaRPr>
          </a:p>
          <a:p>
            <a:pPr marL="1588" lvl="0" indent="-1588" eaLnBrk="0" hangingPunct="0">
              <a:spcBef>
                <a:spcPts val="0"/>
              </a:spcBef>
              <a:defRPr/>
            </a:pPr>
            <a:endParaRPr lang="hr-HR" sz="1600" dirty="0">
              <a:solidFill>
                <a:srgbClr val="002060"/>
              </a:solidFill>
            </a:endParaRPr>
          </a:p>
          <a:p>
            <a:endParaRPr lang="hr-HR" sz="1600" dirty="0">
              <a:solidFill>
                <a:srgbClr val="002060"/>
              </a:solidFill>
            </a:endParaRPr>
          </a:p>
          <a:p>
            <a:endParaRPr lang="hr-HR" sz="1800" dirty="0">
              <a:solidFill>
                <a:srgbClr val="A50021"/>
              </a:solidFill>
            </a:endParaRPr>
          </a:p>
          <a:p>
            <a:endParaRPr lang="hr-HR" sz="1000" dirty="0">
              <a:solidFill>
                <a:srgbClr val="A50021"/>
              </a:solidFill>
            </a:endParaRPr>
          </a:p>
          <a:p>
            <a:endParaRPr lang="hr-HR" sz="1000" dirty="0">
              <a:solidFill>
                <a:srgbClr val="A50021"/>
              </a:solidFill>
            </a:endParaRPr>
          </a:p>
          <a:p>
            <a:endParaRPr lang="hr-HR" sz="1000" dirty="0">
              <a:solidFill>
                <a:srgbClr val="A50021"/>
              </a:solidFill>
            </a:endParaRPr>
          </a:p>
          <a:p>
            <a:endParaRPr lang="hr-HR" sz="1000" dirty="0">
              <a:solidFill>
                <a:srgbClr val="A50021"/>
              </a:solidFill>
            </a:endParaRPr>
          </a:p>
          <a:p>
            <a:endParaRPr lang="hr-HR" sz="1000" dirty="0">
              <a:solidFill>
                <a:srgbClr val="A50021"/>
              </a:solidFill>
            </a:endParaRPr>
          </a:p>
          <a:p>
            <a:endParaRPr lang="hr-HR" sz="1000" dirty="0">
              <a:solidFill>
                <a:srgbClr val="A50021"/>
              </a:solidFill>
            </a:endParaRPr>
          </a:p>
          <a:p>
            <a:endParaRPr lang="hr-HR" sz="1000" dirty="0">
              <a:solidFill>
                <a:srgbClr val="A50021"/>
              </a:solidFill>
            </a:endParaRPr>
          </a:p>
          <a:p>
            <a:endParaRPr lang="hr-HR" sz="1000" dirty="0">
              <a:solidFill>
                <a:srgbClr val="A50021"/>
              </a:solidFill>
            </a:endParaRPr>
          </a:p>
          <a:p>
            <a:endParaRPr lang="hr-HR" sz="1000" dirty="0">
              <a:solidFill>
                <a:srgbClr val="A50021"/>
              </a:solidFill>
            </a:endParaRPr>
          </a:p>
          <a:p>
            <a:endParaRPr lang="hr-HR" sz="1000" dirty="0">
              <a:solidFill>
                <a:srgbClr val="A50021"/>
              </a:solidFill>
            </a:endParaRPr>
          </a:p>
          <a:p>
            <a:endParaRPr lang="hr-HR" sz="1000" dirty="0">
              <a:solidFill>
                <a:srgbClr val="A50021"/>
              </a:solidFill>
            </a:endParaRPr>
          </a:p>
          <a:p>
            <a:endParaRPr lang="hr-HR" sz="1000" dirty="0">
              <a:solidFill>
                <a:srgbClr val="A50021"/>
              </a:solidFill>
            </a:endParaRPr>
          </a:p>
          <a:p>
            <a:endParaRPr lang="hr-HR" sz="1000" dirty="0">
              <a:solidFill>
                <a:srgbClr val="A50021"/>
              </a:solidFill>
            </a:endParaRPr>
          </a:p>
          <a:p>
            <a:endParaRPr lang="hr-HR" sz="1000" dirty="0">
              <a:solidFill>
                <a:srgbClr val="A50021"/>
              </a:solidFill>
            </a:endParaRPr>
          </a:p>
          <a:p>
            <a:endParaRPr lang="hr-HR" sz="1000" dirty="0">
              <a:solidFill>
                <a:srgbClr val="A50021"/>
              </a:solidFill>
            </a:endParaRPr>
          </a:p>
          <a:p>
            <a:endParaRPr lang="hr-HR" sz="1000" dirty="0">
              <a:solidFill>
                <a:srgbClr val="A50021"/>
              </a:solidFill>
            </a:endParaRPr>
          </a:p>
          <a:p>
            <a:endParaRPr lang="hr-HR" sz="1000" dirty="0">
              <a:solidFill>
                <a:srgbClr val="A50021"/>
              </a:solidFill>
            </a:endParaRPr>
          </a:p>
          <a:p>
            <a:endParaRPr lang="hr-HR" sz="1000" dirty="0">
              <a:solidFill>
                <a:srgbClr val="A50021"/>
              </a:solidFill>
            </a:endParaRPr>
          </a:p>
          <a:p>
            <a:endParaRPr lang="hr-HR" sz="1000" dirty="0">
              <a:solidFill>
                <a:srgbClr val="A50021"/>
              </a:solidFill>
            </a:endParaRPr>
          </a:p>
          <a:p>
            <a:endParaRPr lang="hr-HR" sz="1000" dirty="0">
              <a:solidFill>
                <a:srgbClr val="A50021"/>
              </a:solidFill>
            </a:endParaRPr>
          </a:p>
          <a:p>
            <a:endParaRPr lang="hr-HR" sz="1000" dirty="0">
              <a:solidFill>
                <a:srgbClr val="A50021"/>
              </a:solidFill>
            </a:endParaRPr>
          </a:p>
          <a:p>
            <a:endParaRPr lang="hr-HR" sz="1000" dirty="0">
              <a:solidFill>
                <a:srgbClr val="A50021"/>
              </a:solidFill>
            </a:endParaRPr>
          </a:p>
          <a:p>
            <a:endParaRPr lang="hr-HR" sz="1000" dirty="0">
              <a:solidFill>
                <a:srgbClr val="A50021"/>
              </a:solidFill>
            </a:endParaRPr>
          </a:p>
          <a:p>
            <a:endParaRPr lang="hr-HR" sz="1000" dirty="0">
              <a:solidFill>
                <a:srgbClr val="A50021"/>
              </a:solidFill>
            </a:endParaRPr>
          </a:p>
          <a:p>
            <a:endParaRPr lang="hr-HR" sz="1000" dirty="0">
              <a:solidFill>
                <a:srgbClr val="A50021"/>
              </a:solidFill>
            </a:endParaRPr>
          </a:p>
          <a:p>
            <a:endParaRPr lang="hr-HR" sz="1000" dirty="0">
              <a:solidFill>
                <a:srgbClr val="A50021"/>
              </a:solidFill>
            </a:endParaRPr>
          </a:p>
          <a:p>
            <a:endParaRPr lang="hr-HR" sz="1000" dirty="0">
              <a:solidFill>
                <a:srgbClr val="A5002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79512" y="404664"/>
            <a:ext cx="7848872" cy="892552"/>
          </a:xfrm>
          <a:prstGeom prst="rect">
            <a:avLst/>
          </a:prstGeom>
          <a:noFill/>
          <a:ln w="12700" cap="sq">
            <a:noFill/>
            <a:miter lim="800000"/>
            <a:headEnd type="none" w="sm" len="sm"/>
            <a:tailEnd type="none" w="sm" len="sm"/>
          </a:ln>
        </p:spPr>
        <p:txBody>
          <a:bodyPr wrap="square">
            <a:spAutoFit/>
          </a:bodyPr>
          <a:lstStyle/>
          <a:p>
            <a:pPr>
              <a:lnSpc>
                <a:spcPct val="100000"/>
              </a:lnSpc>
              <a:spcBef>
                <a:spcPct val="0"/>
              </a:spcBef>
              <a:defRPr/>
            </a:pPr>
            <a:r>
              <a:rPr lang="hr-HR" sz="2800" i="0" dirty="0">
                <a:solidFill>
                  <a:srgbClr val="C00000"/>
                </a:solidFill>
                <a:effectLst>
                  <a:outerShdw blurRad="38100" dist="38100" dir="2700000" algn="tl">
                    <a:srgbClr val="000000">
                      <a:alpha val="43137"/>
                    </a:srgbClr>
                  </a:outerShdw>
                </a:effectLst>
              </a:rPr>
              <a:t>TJEDNO I GODIŠNJE ZADUŽENJE UČITELJA</a:t>
            </a:r>
          </a:p>
          <a:p>
            <a:pPr>
              <a:lnSpc>
                <a:spcPct val="100000"/>
              </a:lnSpc>
              <a:spcBef>
                <a:spcPct val="0"/>
              </a:spcBef>
              <a:defRPr/>
            </a:pPr>
            <a:r>
              <a:rPr lang="hr-HR" sz="2400" i="1" dirty="0">
                <a:solidFill>
                  <a:srgbClr val="002060"/>
                </a:solidFill>
                <a:effectLst>
                  <a:outerShdw blurRad="38100" dist="38100" dir="2700000" algn="tl">
                    <a:srgbClr val="000000">
                      <a:alpha val="43137"/>
                    </a:srgbClr>
                  </a:outerShdw>
                </a:effectLst>
              </a:rPr>
              <a:t>NAJVAŽNIJE</a:t>
            </a:r>
          </a:p>
        </p:txBody>
      </p:sp>
      <p:sp>
        <p:nvSpPr>
          <p:cNvPr id="6" name="Content Placeholder 5"/>
          <p:cNvSpPr txBox="1">
            <a:spLocks/>
          </p:cNvSpPr>
          <p:nvPr/>
        </p:nvSpPr>
        <p:spPr>
          <a:xfrm>
            <a:off x="457200" y="1556792"/>
            <a:ext cx="8229600" cy="4752528"/>
          </a:xfrm>
          <a:prstGeom prst="rect">
            <a:avLst/>
          </a:prstGeom>
        </p:spPr>
        <p:txBody>
          <a:bodyPr/>
          <a:lstStyle/>
          <a:p>
            <a:endParaRPr lang="hr-HR" sz="1600" dirty="0">
              <a:solidFill>
                <a:srgbClr val="C00000"/>
              </a:solidFill>
            </a:endParaRPr>
          </a:p>
          <a:p>
            <a:pPr algn="ctr"/>
            <a:r>
              <a:rPr lang="hr-HR" sz="2400" dirty="0">
                <a:solidFill>
                  <a:srgbClr val="002060"/>
                </a:solidFill>
              </a:rPr>
              <a:t>ČLANAK 13. STAVAK 11. PRAVILNIKA</a:t>
            </a:r>
            <a:endParaRPr lang="hr-HR" sz="2400" i="1" dirty="0">
              <a:solidFill>
                <a:srgbClr val="002060"/>
              </a:solidFill>
            </a:endParaRPr>
          </a:p>
          <a:p>
            <a:endParaRPr lang="hr-HR" sz="1600" dirty="0">
              <a:solidFill>
                <a:srgbClr val="002060"/>
              </a:solidFill>
            </a:endParaRPr>
          </a:p>
          <a:p>
            <a:endParaRPr lang="hr-HR" sz="800" dirty="0">
              <a:solidFill>
                <a:srgbClr val="002060"/>
              </a:solidFill>
            </a:endParaRPr>
          </a:p>
          <a:p>
            <a:endParaRPr lang="hr-HR" sz="800" dirty="0">
              <a:solidFill>
                <a:srgbClr val="002060"/>
              </a:solidFill>
            </a:endParaRPr>
          </a:p>
          <a:p>
            <a:pPr lvl="0"/>
            <a:r>
              <a:rPr lang="hr-HR" sz="1800" dirty="0">
                <a:solidFill>
                  <a:srgbClr val="A50021"/>
                </a:solidFill>
              </a:rPr>
              <a:t>Ukupan zbroj sati kojima učitelj predmetne nastave može biti zadužen nekim poslovima iz stavka 7. ovoga članka i/ ili iz članka 7. stavka 2 i/ili iz članka 8. stavaka 2., 4., 5., 9., 10. i stavka 6. u dijelu koji se odnosi na voditelja bazena za manje od pet škola i/ili članka 8.a. ovoga Pravilnika je </a:t>
            </a:r>
            <a:r>
              <a:rPr lang="hr-HR" sz="1800" dirty="0">
                <a:solidFill>
                  <a:srgbClr val="002060"/>
                </a:solidFill>
              </a:rPr>
              <a:t>tri sata tjedno. </a:t>
            </a:r>
            <a:r>
              <a:rPr lang="hr-HR" sz="1800" dirty="0">
                <a:solidFill>
                  <a:srgbClr val="A50021"/>
                </a:solidFill>
              </a:rPr>
              <a:t>Učitelj koji radi na više škola može biti zadužen s ukupno tri sata tjedno u jednoj ili u više škola.</a:t>
            </a:r>
            <a:endParaRPr lang="en-US" sz="1800" dirty="0">
              <a:solidFill>
                <a:srgbClr val="A50021"/>
              </a:solidFill>
            </a:endParaRPr>
          </a:p>
          <a:p>
            <a:endParaRPr lang="hr-HR" sz="1600" dirty="0">
              <a:solidFill>
                <a:srgbClr val="002060"/>
              </a:solidFill>
            </a:endParaRPr>
          </a:p>
          <a:p>
            <a:pPr marL="1588" lvl="0" indent="-1588" eaLnBrk="0" hangingPunct="0">
              <a:spcBef>
                <a:spcPts val="0"/>
              </a:spcBef>
              <a:defRPr/>
            </a:pPr>
            <a:endParaRPr lang="hr-HR" sz="1400" dirty="0">
              <a:solidFill>
                <a:srgbClr val="A50021"/>
              </a:solidFill>
            </a:endParaRPr>
          </a:p>
          <a:p>
            <a:pPr marL="1588" lvl="0" indent="-1588" eaLnBrk="0" hangingPunct="0">
              <a:spcBef>
                <a:spcPts val="0"/>
              </a:spcBef>
              <a:defRPr/>
            </a:pPr>
            <a:endParaRPr lang="hr-HR" sz="1400" dirty="0">
              <a:solidFill>
                <a:srgbClr val="A50021"/>
              </a:solidFill>
            </a:endParaRPr>
          </a:p>
          <a:p>
            <a:pPr marL="1588" lvl="0" indent="-1588" eaLnBrk="0" hangingPunct="0">
              <a:spcBef>
                <a:spcPts val="0"/>
              </a:spcBef>
              <a:defRPr/>
            </a:pPr>
            <a:endParaRPr lang="hr-HR" sz="1400" dirty="0">
              <a:solidFill>
                <a:srgbClr val="A50021"/>
              </a:solidFill>
            </a:endParaRPr>
          </a:p>
          <a:p>
            <a:pPr marL="1588" lvl="0" indent="-1588" eaLnBrk="0" hangingPunct="0">
              <a:spcBef>
                <a:spcPts val="0"/>
              </a:spcBef>
              <a:defRPr/>
            </a:pPr>
            <a:r>
              <a:rPr lang="hr-HR" sz="2000" dirty="0">
                <a:solidFill>
                  <a:srgbClr val="002060"/>
                </a:solidFill>
              </a:rPr>
              <a:t>                      </a:t>
            </a:r>
          </a:p>
          <a:p>
            <a:pPr marL="1588" lvl="0" indent="-1588" eaLnBrk="0" hangingPunct="0">
              <a:spcBef>
                <a:spcPts val="0"/>
              </a:spcBef>
              <a:defRPr/>
            </a:pPr>
            <a:endParaRPr lang="hr-HR" sz="1400" dirty="0">
              <a:solidFill>
                <a:srgbClr val="A50021"/>
              </a:solidFill>
            </a:endParaRPr>
          </a:p>
          <a:p>
            <a:pPr marL="1588" lvl="0" indent="-1588" eaLnBrk="0" hangingPunct="0">
              <a:spcBef>
                <a:spcPts val="0"/>
              </a:spcBef>
              <a:defRPr/>
            </a:pPr>
            <a:endParaRPr lang="hr-HR" sz="1400" dirty="0">
              <a:solidFill>
                <a:srgbClr val="A50021"/>
              </a:solidFill>
            </a:endParaRPr>
          </a:p>
          <a:p>
            <a:pPr marL="1588" lvl="0" indent="-1588" eaLnBrk="0" hangingPunct="0">
              <a:spcBef>
                <a:spcPts val="0"/>
              </a:spcBef>
              <a:defRPr/>
            </a:pPr>
            <a:endParaRPr lang="hr-HR" sz="1400" dirty="0">
              <a:solidFill>
                <a:srgbClr val="A50021"/>
              </a:solidFill>
            </a:endParaRPr>
          </a:p>
          <a:p>
            <a:pPr marL="1588" lvl="0" indent="-1588" eaLnBrk="0" hangingPunct="0">
              <a:spcBef>
                <a:spcPts val="0"/>
              </a:spcBef>
              <a:defRPr/>
            </a:pPr>
            <a:endParaRPr lang="hr-HR" sz="1400" dirty="0">
              <a:solidFill>
                <a:srgbClr val="A50021"/>
              </a:solidFill>
            </a:endParaRPr>
          </a:p>
          <a:p>
            <a:pPr marL="1588" lvl="0" indent="-1588" eaLnBrk="0" hangingPunct="0">
              <a:spcBef>
                <a:spcPts val="0"/>
              </a:spcBef>
              <a:defRPr/>
            </a:pPr>
            <a:endParaRPr lang="hr-HR" sz="1400" dirty="0">
              <a:solidFill>
                <a:srgbClr val="A50021"/>
              </a:solidFill>
            </a:endParaRPr>
          </a:p>
          <a:p>
            <a:pPr marL="1588" lvl="0" indent="-1588" eaLnBrk="0" hangingPunct="0">
              <a:spcBef>
                <a:spcPts val="0"/>
              </a:spcBef>
              <a:defRPr/>
            </a:pPr>
            <a:endParaRPr lang="hr-HR" sz="1400" dirty="0">
              <a:solidFill>
                <a:srgbClr val="A50021"/>
              </a:solidFill>
            </a:endParaRPr>
          </a:p>
          <a:p>
            <a:pPr marL="1588" lvl="0" indent="-1588" eaLnBrk="0" hangingPunct="0">
              <a:spcBef>
                <a:spcPts val="0"/>
              </a:spcBef>
              <a:defRPr/>
            </a:pPr>
            <a:r>
              <a:rPr lang="hr-HR" sz="2000" dirty="0">
                <a:solidFill>
                  <a:srgbClr val="A50021"/>
                </a:solidFill>
              </a:rPr>
              <a:t>                                    </a:t>
            </a:r>
            <a:endParaRPr lang="vi-VN" sz="2000" dirty="0">
              <a:solidFill>
                <a:srgbClr val="002060"/>
              </a:solidFill>
            </a:endParaRPr>
          </a:p>
          <a:p>
            <a:endParaRPr lang="vi-VN" sz="1400" dirty="0">
              <a:solidFill>
                <a:srgbClr val="002060"/>
              </a:solidFill>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hr-HR" sz="2400" b="1" i="0" u="none" strike="noStrike" kern="0" cap="none" spc="0" normalizeH="0" baseline="0" noProof="0" dirty="0">
              <a:ln>
                <a:noFill/>
              </a:ln>
              <a:solidFill>
                <a:srgbClr val="C00000"/>
              </a:solidFill>
              <a:effectLst>
                <a:outerShdw blurRad="38100" dist="38100" dir="2700000" algn="tl">
                  <a:srgbClr val="C0C0C0"/>
                </a:outerShdw>
              </a:effectLst>
              <a:uLnTx/>
              <a:uFillTx/>
              <a:latin typeface="Arial" pitchFamily="34" charset="0"/>
              <a:cs typeface="Arial" pitchFamily="34" charset="0"/>
            </a:endParaRPr>
          </a:p>
        </p:txBody>
      </p:sp>
    </p:spTree>
    <p:extLst>
      <p:ext uri="{BB962C8B-B14F-4D97-AF65-F5344CB8AC3E}">
        <p14:creationId xmlns:p14="http://schemas.microsoft.com/office/powerpoint/2010/main" val="21814229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79512" y="404664"/>
            <a:ext cx="7848872" cy="892552"/>
          </a:xfrm>
          <a:prstGeom prst="rect">
            <a:avLst/>
          </a:prstGeom>
          <a:noFill/>
          <a:ln w="12700" cap="sq">
            <a:noFill/>
            <a:miter lim="800000"/>
            <a:headEnd type="none" w="sm" len="sm"/>
            <a:tailEnd type="none" w="sm" len="sm"/>
          </a:ln>
        </p:spPr>
        <p:txBody>
          <a:bodyPr wrap="square">
            <a:spAutoFit/>
          </a:bodyPr>
          <a:lstStyle/>
          <a:p>
            <a:pPr>
              <a:lnSpc>
                <a:spcPct val="100000"/>
              </a:lnSpc>
              <a:spcBef>
                <a:spcPct val="0"/>
              </a:spcBef>
              <a:defRPr/>
            </a:pPr>
            <a:r>
              <a:rPr lang="hr-HR" sz="2800" i="0" dirty="0">
                <a:solidFill>
                  <a:srgbClr val="C00000"/>
                </a:solidFill>
                <a:effectLst>
                  <a:outerShdw blurRad="38100" dist="38100" dir="2700000" algn="tl">
                    <a:srgbClr val="000000">
                      <a:alpha val="43137"/>
                    </a:srgbClr>
                  </a:outerShdw>
                </a:effectLst>
              </a:rPr>
              <a:t>TJEDNO I GODIŠNJE ZADUŽENJE UČITELJA</a:t>
            </a:r>
          </a:p>
          <a:p>
            <a:pPr>
              <a:lnSpc>
                <a:spcPct val="100000"/>
              </a:lnSpc>
              <a:spcBef>
                <a:spcPct val="0"/>
              </a:spcBef>
              <a:defRPr/>
            </a:pPr>
            <a:r>
              <a:rPr lang="hr-HR" sz="2400" i="1" dirty="0">
                <a:solidFill>
                  <a:srgbClr val="002060"/>
                </a:solidFill>
                <a:effectLst>
                  <a:outerShdw blurRad="38100" dist="38100" dir="2700000" algn="tl">
                    <a:srgbClr val="000000">
                      <a:alpha val="43137"/>
                    </a:srgbClr>
                  </a:outerShdw>
                </a:effectLst>
              </a:rPr>
              <a:t>NAJVAŽNIJE</a:t>
            </a:r>
          </a:p>
        </p:txBody>
      </p:sp>
      <p:sp>
        <p:nvSpPr>
          <p:cNvPr id="6" name="Content Placeholder 5"/>
          <p:cNvSpPr txBox="1">
            <a:spLocks/>
          </p:cNvSpPr>
          <p:nvPr/>
        </p:nvSpPr>
        <p:spPr>
          <a:xfrm>
            <a:off x="457200" y="1556792"/>
            <a:ext cx="8229600" cy="4752528"/>
          </a:xfrm>
          <a:prstGeom prst="rect">
            <a:avLst/>
          </a:prstGeom>
        </p:spPr>
        <p:txBody>
          <a:bodyPr/>
          <a:lstStyle/>
          <a:p>
            <a:r>
              <a:rPr lang="hr-HR" sz="2000" dirty="0">
                <a:solidFill>
                  <a:srgbClr val="002060"/>
                </a:solidFill>
              </a:rPr>
              <a:t>POSLOVI PROPISANI ČLANKOM 7.</a:t>
            </a:r>
            <a:endParaRPr lang="hr-HR" sz="2000" i="1" dirty="0">
              <a:solidFill>
                <a:srgbClr val="002060"/>
              </a:solidFill>
            </a:endParaRPr>
          </a:p>
          <a:p>
            <a:r>
              <a:rPr lang="hr-HR" sz="1600" dirty="0">
                <a:solidFill>
                  <a:srgbClr val="002060"/>
                </a:solidFill>
              </a:rPr>
              <a:t>	- </a:t>
            </a:r>
            <a:r>
              <a:rPr lang="hr-HR" sz="1800" dirty="0" err="1">
                <a:solidFill>
                  <a:srgbClr val="002060"/>
                </a:solidFill>
              </a:rPr>
              <a:t>satničarski</a:t>
            </a:r>
            <a:r>
              <a:rPr lang="hr-HR" sz="1800" dirty="0">
                <a:solidFill>
                  <a:srgbClr val="002060"/>
                </a:solidFill>
              </a:rPr>
              <a:t> poslovi</a:t>
            </a:r>
          </a:p>
          <a:p>
            <a:r>
              <a:rPr lang="hr-HR" sz="2000" dirty="0">
                <a:solidFill>
                  <a:srgbClr val="002060"/>
                </a:solidFill>
              </a:rPr>
              <a:t>POSLOVI PROPISANI ČLANKOM 8.</a:t>
            </a:r>
          </a:p>
          <a:p>
            <a:r>
              <a:rPr lang="hr-HR" sz="2400" dirty="0">
                <a:solidFill>
                  <a:srgbClr val="002060"/>
                </a:solidFill>
              </a:rPr>
              <a:t>	</a:t>
            </a:r>
            <a:r>
              <a:rPr lang="hr-HR" sz="1800" dirty="0">
                <a:solidFill>
                  <a:srgbClr val="002060"/>
                </a:solidFill>
              </a:rPr>
              <a:t>STAVAK 2. voditelj smjene</a:t>
            </a:r>
          </a:p>
          <a:p>
            <a:r>
              <a:rPr lang="hr-HR" sz="1800" dirty="0">
                <a:solidFill>
                  <a:srgbClr val="002060"/>
                </a:solidFill>
              </a:rPr>
              <a:t>	STAVAK 4. voditelj odjela na jeziku i pismu nacionalne manjine</a:t>
            </a:r>
          </a:p>
          <a:p>
            <a:r>
              <a:rPr lang="hr-HR" sz="1800" dirty="0">
                <a:solidFill>
                  <a:srgbClr val="002060"/>
                </a:solidFill>
              </a:rPr>
              <a:t> 	STAVAK 5. voditelj odjela za učenike s posebnim potrebama    </a:t>
            </a:r>
          </a:p>
          <a:p>
            <a:r>
              <a:rPr lang="hr-HR" sz="1800" dirty="0">
                <a:solidFill>
                  <a:srgbClr val="002060"/>
                </a:solidFill>
              </a:rPr>
              <a:t>	STAVAK 9. administrator e-Matice, e-Dnevnika.</a:t>
            </a:r>
          </a:p>
          <a:p>
            <a:r>
              <a:rPr lang="hr-HR" sz="1800" dirty="0">
                <a:solidFill>
                  <a:srgbClr val="002060"/>
                </a:solidFill>
              </a:rPr>
              <a:t>	STAVAK 10. podrška uporabi informacijske i komunikacijske    </a:t>
            </a:r>
          </a:p>
          <a:p>
            <a:r>
              <a:rPr lang="hr-HR" sz="1800" dirty="0">
                <a:solidFill>
                  <a:srgbClr val="002060"/>
                </a:solidFill>
              </a:rPr>
              <a:t>                                   tehnologije</a:t>
            </a:r>
          </a:p>
          <a:p>
            <a:endParaRPr lang="hr-HR" sz="800" dirty="0">
              <a:solidFill>
                <a:srgbClr val="002060"/>
              </a:solidFill>
            </a:endParaRPr>
          </a:p>
          <a:p>
            <a:r>
              <a:rPr lang="hr-HR" sz="2000" dirty="0">
                <a:solidFill>
                  <a:srgbClr val="A50021"/>
                </a:solidFill>
              </a:rPr>
              <a:t>POSLOVI PROPISANI ČLANKOM 8. a</a:t>
            </a:r>
          </a:p>
          <a:p>
            <a:endParaRPr lang="hr-HR" sz="800" dirty="0">
              <a:solidFill>
                <a:srgbClr val="A50021"/>
              </a:solidFill>
            </a:endParaRPr>
          </a:p>
          <a:p>
            <a:pPr lvl="0"/>
            <a:r>
              <a:rPr lang="hr-HR" sz="1800" dirty="0">
                <a:solidFill>
                  <a:srgbClr val="002060"/>
                </a:solidFill>
              </a:rPr>
              <a:t>(1) Učitelji i stručni suradnici mogu obavljati i druge poslove na temelju posebnih zakona.</a:t>
            </a:r>
            <a:endParaRPr lang="en-US" sz="1800" dirty="0">
              <a:solidFill>
                <a:srgbClr val="002060"/>
              </a:solidFill>
            </a:endParaRPr>
          </a:p>
          <a:p>
            <a:pPr lvl="0"/>
            <a:r>
              <a:rPr lang="hr-HR" sz="1800" dirty="0">
                <a:solidFill>
                  <a:srgbClr val="002060"/>
                </a:solidFill>
              </a:rPr>
              <a:t>(2) Poslovi sindikalnoga povjerenika, sindikalnoga povjerenika koji je preuzeo prava i obveze radničkog vijeća i povjerenika zaštite na radu obavljaju se u skladu s ugovorenim u Kolektivnom ugovoru za zaposlenike u osnovnoškolskim ustanovama</a:t>
            </a:r>
            <a:r>
              <a:rPr lang="hr-HR" sz="1800" dirty="0"/>
              <a:t>.</a:t>
            </a:r>
            <a:endParaRPr lang="en-US" sz="1800" dirty="0"/>
          </a:p>
          <a:p>
            <a:endParaRPr lang="en-US" sz="1800" dirty="0">
              <a:solidFill>
                <a:srgbClr val="A50021"/>
              </a:solidFill>
            </a:endParaRPr>
          </a:p>
          <a:p>
            <a:endParaRPr lang="hr-HR" sz="1600" dirty="0">
              <a:solidFill>
                <a:srgbClr val="002060"/>
              </a:solidFill>
            </a:endParaRPr>
          </a:p>
          <a:p>
            <a:pPr marL="1588" lvl="0" indent="-1588" eaLnBrk="0" hangingPunct="0">
              <a:spcBef>
                <a:spcPts val="0"/>
              </a:spcBef>
              <a:defRPr/>
            </a:pPr>
            <a:endParaRPr lang="hr-HR" sz="1400" dirty="0">
              <a:solidFill>
                <a:srgbClr val="A50021"/>
              </a:solidFill>
            </a:endParaRPr>
          </a:p>
          <a:p>
            <a:pPr marL="1588" lvl="0" indent="-1588" eaLnBrk="0" hangingPunct="0">
              <a:spcBef>
                <a:spcPts val="0"/>
              </a:spcBef>
              <a:defRPr/>
            </a:pPr>
            <a:endParaRPr lang="hr-HR" sz="1400" dirty="0">
              <a:solidFill>
                <a:srgbClr val="A50021"/>
              </a:solidFill>
            </a:endParaRPr>
          </a:p>
          <a:p>
            <a:pPr marL="1588" lvl="0" indent="-1588" eaLnBrk="0" hangingPunct="0">
              <a:spcBef>
                <a:spcPts val="0"/>
              </a:spcBef>
              <a:defRPr/>
            </a:pPr>
            <a:endParaRPr lang="hr-HR" sz="1400" dirty="0">
              <a:solidFill>
                <a:srgbClr val="A50021"/>
              </a:solidFill>
            </a:endParaRPr>
          </a:p>
          <a:p>
            <a:pPr marL="1588" lvl="0" indent="-1588" eaLnBrk="0" hangingPunct="0">
              <a:spcBef>
                <a:spcPts val="0"/>
              </a:spcBef>
              <a:defRPr/>
            </a:pPr>
            <a:r>
              <a:rPr lang="hr-HR" sz="2000" dirty="0">
                <a:solidFill>
                  <a:srgbClr val="002060"/>
                </a:solidFill>
              </a:rPr>
              <a:t>                      </a:t>
            </a:r>
          </a:p>
          <a:p>
            <a:pPr marL="1588" lvl="0" indent="-1588" eaLnBrk="0" hangingPunct="0">
              <a:spcBef>
                <a:spcPts val="0"/>
              </a:spcBef>
              <a:defRPr/>
            </a:pPr>
            <a:endParaRPr lang="hr-HR" sz="1400" dirty="0">
              <a:solidFill>
                <a:srgbClr val="A50021"/>
              </a:solidFill>
            </a:endParaRPr>
          </a:p>
          <a:p>
            <a:pPr marL="1588" lvl="0" indent="-1588" eaLnBrk="0" hangingPunct="0">
              <a:spcBef>
                <a:spcPts val="0"/>
              </a:spcBef>
              <a:defRPr/>
            </a:pPr>
            <a:endParaRPr lang="hr-HR" sz="1400" dirty="0">
              <a:solidFill>
                <a:srgbClr val="A50021"/>
              </a:solidFill>
            </a:endParaRPr>
          </a:p>
          <a:p>
            <a:pPr marL="1588" lvl="0" indent="-1588" eaLnBrk="0" hangingPunct="0">
              <a:spcBef>
                <a:spcPts val="0"/>
              </a:spcBef>
              <a:defRPr/>
            </a:pPr>
            <a:endParaRPr lang="hr-HR" sz="1400" dirty="0">
              <a:solidFill>
                <a:srgbClr val="A50021"/>
              </a:solidFill>
            </a:endParaRPr>
          </a:p>
          <a:p>
            <a:pPr marL="1588" lvl="0" indent="-1588" eaLnBrk="0" hangingPunct="0">
              <a:spcBef>
                <a:spcPts val="0"/>
              </a:spcBef>
              <a:defRPr/>
            </a:pPr>
            <a:endParaRPr lang="hr-HR" sz="1400" dirty="0">
              <a:solidFill>
                <a:srgbClr val="A50021"/>
              </a:solidFill>
            </a:endParaRPr>
          </a:p>
          <a:p>
            <a:pPr marL="1588" lvl="0" indent="-1588" eaLnBrk="0" hangingPunct="0">
              <a:spcBef>
                <a:spcPts val="0"/>
              </a:spcBef>
              <a:defRPr/>
            </a:pPr>
            <a:endParaRPr lang="hr-HR" sz="1400" dirty="0">
              <a:solidFill>
                <a:srgbClr val="A50021"/>
              </a:solidFill>
            </a:endParaRPr>
          </a:p>
          <a:p>
            <a:pPr marL="1588" lvl="0" indent="-1588" eaLnBrk="0" hangingPunct="0">
              <a:spcBef>
                <a:spcPts val="0"/>
              </a:spcBef>
              <a:defRPr/>
            </a:pPr>
            <a:endParaRPr lang="hr-HR" sz="1400" dirty="0">
              <a:solidFill>
                <a:srgbClr val="A50021"/>
              </a:solidFill>
            </a:endParaRPr>
          </a:p>
          <a:p>
            <a:pPr marL="1588" lvl="0" indent="-1588" eaLnBrk="0" hangingPunct="0">
              <a:spcBef>
                <a:spcPts val="0"/>
              </a:spcBef>
              <a:defRPr/>
            </a:pPr>
            <a:r>
              <a:rPr lang="hr-HR" sz="2000" dirty="0">
                <a:solidFill>
                  <a:srgbClr val="A50021"/>
                </a:solidFill>
              </a:rPr>
              <a:t>                                    </a:t>
            </a:r>
            <a:endParaRPr lang="vi-VN" sz="2000" dirty="0">
              <a:solidFill>
                <a:srgbClr val="002060"/>
              </a:solidFill>
            </a:endParaRPr>
          </a:p>
          <a:p>
            <a:endParaRPr lang="vi-VN" sz="1400" dirty="0">
              <a:solidFill>
                <a:srgbClr val="002060"/>
              </a:solidFill>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hr-HR" sz="2400" b="1" i="0" u="none" strike="noStrike" kern="0" cap="none" spc="0" normalizeH="0" baseline="0" noProof="0" dirty="0">
              <a:ln>
                <a:noFill/>
              </a:ln>
              <a:solidFill>
                <a:srgbClr val="C00000"/>
              </a:solidFill>
              <a:effectLst>
                <a:outerShdw blurRad="38100" dist="38100" dir="2700000" algn="tl">
                  <a:srgbClr val="C0C0C0"/>
                </a:outerShdw>
              </a:effectLst>
              <a:uLnTx/>
              <a:uFillTx/>
              <a:latin typeface="Arial" pitchFamily="34" charset="0"/>
              <a:cs typeface="Arial" pitchFamily="34" charset="0"/>
            </a:endParaRPr>
          </a:p>
        </p:txBody>
      </p:sp>
    </p:spTree>
    <p:extLst>
      <p:ext uri="{BB962C8B-B14F-4D97-AF65-F5344CB8AC3E}">
        <p14:creationId xmlns:p14="http://schemas.microsoft.com/office/powerpoint/2010/main" val="129571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79512" y="404664"/>
            <a:ext cx="7848872" cy="892552"/>
          </a:xfrm>
          <a:prstGeom prst="rect">
            <a:avLst/>
          </a:prstGeom>
          <a:noFill/>
          <a:ln w="12700" cap="sq">
            <a:noFill/>
            <a:miter lim="800000"/>
            <a:headEnd type="none" w="sm" len="sm"/>
            <a:tailEnd type="none" w="sm" len="sm"/>
          </a:ln>
        </p:spPr>
        <p:txBody>
          <a:bodyPr wrap="square">
            <a:spAutoFit/>
          </a:bodyPr>
          <a:lstStyle/>
          <a:p>
            <a:pPr>
              <a:lnSpc>
                <a:spcPct val="100000"/>
              </a:lnSpc>
              <a:spcBef>
                <a:spcPct val="0"/>
              </a:spcBef>
              <a:defRPr/>
            </a:pPr>
            <a:r>
              <a:rPr lang="hr-HR" sz="2800" i="0" dirty="0">
                <a:solidFill>
                  <a:srgbClr val="C00000"/>
                </a:solidFill>
                <a:effectLst>
                  <a:outerShdw blurRad="38100" dist="38100" dir="2700000" algn="tl">
                    <a:srgbClr val="000000">
                      <a:alpha val="43137"/>
                    </a:srgbClr>
                  </a:outerShdw>
                </a:effectLst>
              </a:rPr>
              <a:t>TJEDNO I GODIŠNJE ZADUŽENJE UČITELJA</a:t>
            </a:r>
          </a:p>
          <a:p>
            <a:pPr>
              <a:lnSpc>
                <a:spcPct val="100000"/>
              </a:lnSpc>
              <a:spcBef>
                <a:spcPct val="0"/>
              </a:spcBef>
              <a:defRPr/>
            </a:pPr>
            <a:r>
              <a:rPr lang="hr-HR" sz="2400" i="1" dirty="0">
                <a:solidFill>
                  <a:srgbClr val="002060"/>
                </a:solidFill>
                <a:effectLst>
                  <a:outerShdw blurRad="38100" dist="38100" dir="2700000" algn="tl">
                    <a:srgbClr val="000000">
                      <a:alpha val="43137"/>
                    </a:srgbClr>
                  </a:outerShdw>
                </a:effectLst>
              </a:rPr>
              <a:t>NAJVAŽNIJE</a:t>
            </a:r>
          </a:p>
        </p:txBody>
      </p:sp>
      <p:sp>
        <p:nvSpPr>
          <p:cNvPr id="6" name="Content Placeholder 5"/>
          <p:cNvSpPr txBox="1">
            <a:spLocks/>
          </p:cNvSpPr>
          <p:nvPr/>
        </p:nvSpPr>
        <p:spPr>
          <a:xfrm>
            <a:off x="457200" y="1556792"/>
            <a:ext cx="8229600" cy="4752528"/>
          </a:xfrm>
          <a:prstGeom prst="rect">
            <a:avLst/>
          </a:prstGeom>
        </p:spPr>
        <p:txBody>
          <a:bodyPr/>
          <a:lstStyle/>
          <a:p>
            <a:pPr algn="ctr"/>
            <a:r>
              <a:rPr lang="hr-HR" sz="2000" dirty="0">
                <a:solidFill>
                  <a:srgbClr val="002060"/>
                </a:solidFill>
              </a:rPr>
              <a:t>KOLEKTIVNI UGOVOR </a:t>
            </a:r>
          </a:p>
          <a:p>
            <a:pPr algn="ctr"/>
            <a:endParaRPr lang="hr-HR" sz="800" dirty="0">
              <a:solidFill>
                <a:srgbClr val="002060"/>
              </a:solidFill>
            </a:endParaRPr>
          </a:p>
          <a:p>
            <a:pPr algn="ctr"/>
            <a:r>
              <a:rPr lang="hr-HR" sz="1800" dirty="0">
                <a:solidFill>
                  <a:srgbClr val="C00000"/>
                </a:solidFill>
              </a:rPr>
              <a:t>UMANJENJE RADNE OBVEZE UČITELJA</a:t>
            </a:r>
          </a:p>
          <a:p>
            <a:pPr algn="ctr"/>
            <a:r>
              <a:rPr lang="hr-HR" sz="1800" dirty="0">
                <a:solidFill>
                  <a:srgbClr val="002060"/>
                </a:solidFill>
              </a:rPr>
              <a:t>Članak 38.</a:t>
            </a:r>
          </a:p>
          <a:p>
            <a:pPr algn="ctr"/>
            <a:endParaRPr lang="hr-HR" sz="1800" dirty="0">
              <a:solidFill>
                <a:srgbClr val="002060"/>
              </a:solidFill>
            </a:endParaRPr>
          </a:p>
          <a:p>
            <a:r>
              <a:rPr lang="hr-HR" sz="1600" dirty="0">
                <a:solidFill>
                  <a:srgbClr val="002060"/>
                </a:solidFill>
              </a:rPr>
              <a:t>(1) Učitelj koji ima </a:t>
            </a:r>
            <a:r>
              <a:rPr lang="hr-HR" sz="1600" dirty="0">
                <a:solidFill>
                  <a:srgbClr val="C00000"/>
                </a:solidFill>
              </a:rPr>
              <a:t>više od 30 godina </a:t>
            </a:r>
            <a:r>
              <a:rPr lang="hr-HR" sz="1600" dirty="0">
                <a:solidFill>
                  <a:srgbClr val="002060"/>
                </a:solidFill>
              </a:rPr>
              <a:t>radnog staža ima pravo na umanjene sati za izvođenje </a:t>
            </a:r>
            <a:r>
              <a:rPr lang="hr-HR" sz="1600" dirty="0">
                <a:solidFill>
                  <a:srgbClr val="C00000"/>
                </a:solidFill>
              </a:rPr>
              <a:t>neposrednog </a:t>
            </a:r>
            <a:r>
              <a:rPr lang="hr-HR" sz="1600" dirty="0">
                <a:solidFill>
                  <a:srgbClr val="002060"/>
                </a:solidFill>
              </a:rPr>
              <a:t>odgojno-obrazovnog rada </a:t>
            </a:r>
            <a:r>
              <a:rPr lang="hr-HR" sz="1600" dirty="0">
                <a:solidFill>
                  <a:srgbClr val="C00000"/>
                </a:solidFill>
              </a:rPr>
              <a:t>za dva (2) sata </a:t>
            </a:r>
            <a:r>
              <a:rPr lang="hr-HR" sz="1600" dirty="0">
                <a:solidFill>
                  <a:srgbClr val="002060"/>
                </a:solidFill>
              </a:rPr>
              <a:t>tjedno uz uvjet da je </a:t>
            </a:r>
            <a:r>
              <a:rPr lang="hr-HR" sz="1600" dirty="0">
                <a:solidFill>
                  <a:srgbClr val="C00000"/>
                </a:solidFill>
              </a:rPr>
              <a:t>redovitom i/ili izbornom nastavom </a:t>
            </a:r>
            <a:r>
              <a:rPr lang="hr-HR" sz="1600" dirty="0">
                <a:solidFill>
                  <a:srgbClr val="002060"/>
                </a:solidFill>
              </a:rPr>
              <a:t>zadužen </a:t>
            </a:r>
            <a:r>
              <a:rPr lang="hr-HR" sz="1600" dirty="0">
                <a:solidFill>
                  <a:srgbClr val="C00000"/>
                </a:solidFill>
              </a:rPr>
              <a:t>s minimalnim </a:t>
            </a:r>
            <a:r>
              <a:rPr lang="hr-HR" sz="1600" dirty="0">
                <a:solidFill>
                  <a:srgbClr val="002060"/>
                </a:solidFill>
              </a:rPr>
              <a:t>brojem sati za ostvarivanje prava na puno radno vrijeme.</a:t>
            </a:r>
            <a:endParaRPr lang="en-US" sz="1600" dirty="0">
              <a:solidFill>
                <a:srgbClr val="002060"/>
              </a:solidFill>
            </a:endParaRPr>
          </a:p>
          <a:p>
            <a:r>
              <a:rPr lang="hr-HR" sz="1600" dirty="0">
                <a:solidFill>
                  <a:srgbClr val="002060"/>
                </a:solidFill>
              </a:rPr>
              <a:t>(2) Učitelja iz stavka 1. ovoga članka poslodavac </a:t>
            </a:r>
            <a:r>
              <a:rPr lang="hr-HR" sz="1600" dirty="0">
                <a:solidFill>
                  <a:srgbClr val="C00000"/>
                </a:solidFill>
              </a:rPr>
              <a:t>ne može </a:t>
            </a:r>
            <a:r>
              <a:rPr lang="hr-HR" sz="1600" dirty="0">
                <a:solidFill>
                  <a:srgbClr val="002060"/>
                </a:solidFill>
              </a:rPr>
              <a:t>zadužiti prekovremenim radom, osim u slučaju prijeke potrebe, kada u jednom danu nije moguće ni na koji način zadužiti drugog učitelja za organizaciju zamjene.</a:t>
            </a:r>
            <a:endParaRPr lang="en-US" sz="1600" dirty="0">
              <a:solidFill>
                <a:srgbClr val="002060"/>
              </a:solidFill>
            </a:endParaRPr>
          </a:p>
          <a:p>
            <a:r>
              <a:rPr lang="hr-HR" sz="1600" dirty="0">
                <a:solidFill>
                  <a:srgbClr val="002060"/>
                </a:solidFill>
              </a:rPr>
              <a:t>(3) Učitelju </a:t>
            </a:r>
            <a:r>
              <a:rPr lang="hr-HR" sz="1600" dirty="0">
                <a:solidFill>
                  <a:srgbClr val="C00000"/>
                </a:solidFill>
              </a:rPr>
              <a:t>razredne nastave </a:t>
            </a:r>
            <a:r>
              <a:rPr lang="hr-HR" sz="1600" dirty="0">
                <a:solidFill>
                  <a:srgbClr val="002060"/>
                </a:solidFill>
              </a:rPr>
              <a:t>koji </a:t>
            </a:r>
            <a:r>
              <a:rPr lang="hr-HR" sz="1600" dirty="0">
                <a:solidFill>
                  <a:srgbClr val="C00000"/>
                </a:solidFill>
              </a:rPr>
              <a:t>koristi pravo iz stavka 1</a:t>
            </a:r>
            <a:r>
              <a:rPr lang="hr-HR" sz="1600" dirty="0">
                <a:solidFill>
                  <a:srgbClr val="002060"/>
                </a:solidFill>
              </a:rPr>
              <a:t>. ovoga članka, a kojem se smanjuje tjedno zaduženje satima redovite nastave, nastavu odgojnih područja (Glazbena kultura, Likovna kultura i Tjelesna i zdravstvena kultura, ako je to u skladu s nastavnim planom) izvodi učitelj predmetne nastave.</a:t>
            </a:r>
            <a:endParaRPr lang="en-US" sz="1600" dirty="0">
              <a:solidFill>
                <a:srgbClr val="002060"/>
              </a:solidFill>
            </a:endParaRPr>
          </a:p>
          <a:p>
            <a:r>
              <a:rPr lang="hr-HR" sz="1600" dirty="0">
                <a:solidFill>
                  <a:srgbClr val="002060"/>
                </a:solidFill>
              </a:rPr>
              <a:t>(4) Ako nastavu </a:t>
            </a:r>
            <a:r>
              <a:rPr lang="hr-HR" sz="1600" dirty="0">
                <a:solidFill>
                  <a:srgbClr val="C00000"/>
                </a:solidFill>
              </a:rPr>
              <a:t>Glazbene kulture </a:t>
            </a:r>
            <a:r>
              <a:rPr lang="hr-HR" sz="1600" dirty="0">
                <a:solidFill>
                  <a:srgbClr val="002060"/>
                </a:solidFill>
              </a:rPr>
              <a:t>u IV. razredu izvodi </a:t>
            </a:r>
            <a:r>
              <a:rPr lang="hr-HR" sz="1600" dirty="0">
                <a:solidFill>
                  <a:srgbClr val="C00000"/>
                </a:solidFill>
              </a:rPr>
              <a:t>učitelj predmetne nastave</a:t>
            </a:r>
            <a:r>
              <a:rPr lang="hr-HR" sz="1600" dirty="0">
                <a:solidFill>
                  <a:srgbClr val="002060"/>
                </a:solidFill>
              </a:rPr>
              <a:t>, učitelj razredne nastave koji ima pravo iz stavka 1. ovoga članka ima pravo na još jedan sat tjednog umanjenja neposrednog odgojno-obrazovnog rada.</a:t>
            </a:r>
            <a:endParaRPr lang="en-US" sz="1600" dirty="0">
              <a:solidFill>
                <a:srgbClr val="002060"/>
              </a:solidFill>
            </a:endParaRPr>
          </a:p>
          <a:p>
            <a:endParaRPr lang="en-US" sz="1800" dirty="0"/>
          </a:p>
          <a:p>
            <a:endParaRPr lang="en-US" sz="1800" dirty="0">
              <a:solidFill>
                <a:srgbClr val="A50021"/>
              </a:solidFill>
            </a:endParaRPr>
          </a:p>
          <a:p>
            <a:endParaRPr lang="hr-HR" sz="1600" dirty="0">
              <a:solidFill>
                <a:srgbClr val="002060"/>
              </a:solidFill>
            </a:endParaRPr>
          </a:p>
          <a:p>
            <a:pPr marL="1588" lvl="0" indent="-1588" eaLnBrk="0" hangingPunct="0">
              <a:spcBef>
                <a:spcPts val="0"/>
              </a:spcBef>
              <a:defRPr/>
            </a:pPr>
            <a:endParaRPr lang="hr-HR" sz="1400" dirty="0">
              <a:solidFill>
                <a:srgbClr val="A50021"/>
              </a:solidFill>
            </a:endParaRPr>
          </a:p>
          <a:p>
            <a:pPr marL="1588" lvl="0" indent="-1588" eaLnBrk="0" hangingPunct="0">
              <a:spcBef>
                <a:spcPts val="0"/>
              </a:spcBef>
              <a:defRPr/>
            </a:pPr>
            <a:endParaRPr lang="hr-HR" sz="1400" dirty="0">
              <a:solidFill>
                <a:srgbClr val="A50021"/>
              </a:solidFill>
            </a:endParaRPr>
          </a:p>
          <a:p>
            <a:pPr marL="1588" lvl="0" indent="-1588" eaLnBrk="0" hangingPunct="0">
              <a:spcBef>
                <a:spcPts val="0"/>
              </a:spcBef>
              <a:defRPr/>
            </a:pPr>
            <a:endParaRPr lang="hr-HR" sz="1400" dirty="0">
              <a:solidFill>
                <a:srgbClr val="A50021"/>
              </a:solidFill>
            </a:endParaRPr>
          </a:p>
          <a:p>
            <a:pPr marL="1588" lvl="0" indent="-1588" eaLnBrk="0" hangingPunct="0">
              <a:spcBef>
                <a:spcPts val="0"/>
              </a:spcBef>
              <a:defRPr/>
            </a:pPr>
            <a:r>
              <a:rPr lang="hr-HR" sz="2000" dirty="0">
                <a:solidFill>
                  <a:srgbClr val="002060"/>
                </a:solidFill>
              </a:rPr>
              <a:t>                      </a:t>
            </a:r>
          </a:p>
          <a:p>
            <a:pPr marL="1588" lvl="0" indent="-1588" eaLnBrk="0" hangingPunct="0">
              <a:spcBef>
                <a:spcPts val="0"/>
              </a:spcBef>
              <a:defRPr/>
            </a:pPr>
            <a:endParaRPr lang="hr-HR" sz="1400" dirty="0">
              <a:solidFill>
                <a:srgbClr val="A50021"/>
              </a:solidFill>
            </a:endParaRPr>
          </a:p>
          <a:p>
            <a:pPr marL="1588" lvl="0" indent="-1588" eaLnBrk="0" hangingPunct="0">
              <a:spcBef>
                <a:spcPts val="0"/>
              </a:spcBef>
              <a:defRPr/>
            </a:pPr>
            <a:endParaRPr lang="hr-HR" sz="1400" dirty="0">
              <a:solidFill>
                <a:srgbClr val="A50021"/>
              </a:solidFill>
            </a:endParaRPr>
          </a:p>
          <a:p>
            <a:pPr marL="1588" lvl="0" indent="-1588" eaLnBrk="0" hangingPunct="0">
              <a:spcBef>
                <a:spcPts val="0"/>
              </a:spcBef>
              <a:defRPr/>
            </a:pPr>
            <a:endParaRPr lang="hr-HR" sz="1400" dirty="0">
              <a:solidFill>
                <a:srgbClr val="A50021"/>
              </a:solidFill>
            </a:endParaRPr>
          </a:p>
          <a:p>
            <a:pPr marL="1588" lvl="0" indent="-1588" eaLnBrk="0" hangingPunct="0">
              <a:spcBef>
                <a:spcPts val="0"/>
              </a:spcBef>
              <a:defRPr/>
            </a:pPr>
            <a:endParaRPr lang="hr-HR" sz="1400" dirty="0">
              <a:solidFill>
                <a:srgbClr val="A50021"/>
              </a:solidFill>
            </a:endParaRPr>
          </a:p>
          <a:p>
            <a:pPr marL="1588" lvl="0" indent="-1588" eaLnBrk="0" hangingPunct="0">
              <a:spcBef>
                <a:spcPts val="0"/>
              </a:spcBef>
              <a:defRPr/>
            </a:pPr>
            <a:endParaRPr lang="hr-HR" sz="1400" dirty="0">
              <a:solidFill>
                <a:srgbClr val="A50021"/>
              </a:solidFill>
            </a:endParaRPr>
          </a:p>
          <a:p>
            <a:pPr marL="1588" lvl="0" indent="-1588" eaLnBrk="0" hangingPunct="0">
              <a:spcBef>
                <a:spcPts val="0"/>
              </a:spcBef>
              <a:defRPr/>
            </a:pPr>
            <a:endParaRPr lang="hr-HR" sz="1400" dirty="0">
              <a:solidFill>
                <a:srgbClr val="A50021"/>
              </a:solidFill>
            </a:endParaRPr>
          </a:p>
          <a:p>
            <a:pPr marL="1588" lvl="0" indent="-1588" eaLnBrk="0" hangingPunct="0">
              <a:spcBef>
                <a:spcPts val="0"/>
              </a:spcBef>
              <a:defRPr/>
            </a:pPr>
            <a:r>
              <a:rPr lang="hr-HR" sz="2000" dirty="0">
                <a:solidFill>
                  <a:srgbClr val="A50021"/>
                </a:solidFill>
              </a:rPr>
              <a:t>                                    </a:t>
            </a:r>
            <a:endParaRPr lang="vi-VN" sz="2000" dirty="0">
              <a:solidFill>
                <a:srgbClr val="002060"/>
              </a:solidFill>
            </a:endParaRPr>
          </a:p>
          <a:p>
            <a:endParaRPr lang="vi-VN" sz="1400" dirty="0">
              <a:solidFill>
                <a:srgbClr val="002060"/>
              </a:solidFill>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hr-HR" sz="2400" b="1" i="0" u="none" strike="noStrike" kern="0" cap="none" spc="0" normalizeH="0" baseline="0" noProof="0" dirty="0">
              <a:ln>
                <a:noFill/>
              </a:ln>
              <a:solidFill>
                <a:srgbClr val="C00000"/>
              </a:solidFill>
              <a:effectLst>
                <a:outerShdw blurRad="38100" dist="38100" dir="2700000" algn="tl">
                  <a:srgbClr val="C0C0C0"/>
                </a:outerShdw>
              </a:effectLst>
              <a:uLnTx/>
              <a:uFillTx/>
              <a:latin typeface="Arial" pitchFamily="34" charset="0"/>
              <a:cs typeface="Arial" pitchFamily="34" charset="0"/>
            </a:endParaRPr>
          </a:p>
        </p:txBody>
      </p:sp>
    </p:spTree>
    <p:extLst>
      <p:ext uri="{BB962C8B-B14F-4D97-AF65-F5344CB8AC3E}">
        <p14:creationId xmlns:p14="http://schemas.microsoft.com/office/powerpoint/2010/main" val="24903509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79512" y="404664"/>
            <a:ext cx="7848872" cy="523220"/>
          </a:xfrm>
          <a:prstGeom prst="rect">
            <a:avLst/>
          </a:prstGeom>
          <a:noFill/>
          <a:ln w="12700" cap="sq">
            <a:noFill/>
            <a:miter lim="800000"/>
            <a:headEnd type="none" w="sm" len="sm"/>
            <a:tailEnd type="none" w="sm" len="sm"/>
          </a:ln>
        </p:spPr>
        <p:txBody>
          <a:bodyPr wrap="square">
            <a:spAutoFit/>
          </a:bodyPr>
          <a:lstStyle/>
          <a:p>
            <a:pPr>
              <a:lnSpc>
                <a:spcPct val="100000"/>
              </a:lnSpc>
              <a:spcBef>
                <a:spcPct val="0"/>
              </a:spcBef>
              <a:defRPr/>
            </a:pPr>
            <a:r>
              <a:rPr lang="hr-HR" sz="2800" i="0" dirty="0">
                <a:solidFill>
                  <a:srgbClr val="C00000"/>
                </a:solidFill>
                <a:effectLst>
                  <a:outerShdw blurRad="38100" dist="38100" dir="2700000" algn="tl">
                    <a:srgbClr val="000000">
                      <a:alpha val="43137"/>
                    </a:srgbClr>
                  </a:outerShdw>
                </a:effectLst>
              </a:rPr>
              <a:t>TJEDNO I GODIŠNJE ZADUŽENJE UČITELJA</a:t>
            </a:r>
          </a:p>
        </p:txBody>
      </p:sp>
      <p:sp>
        <p:nvSpPr>
          <p:cNvPr id="6" name="Content Placeholder 5"/>
          <p:cNvSpPr txBox="1">
            <a:spLocks/>
          </p:cNvSpPr>
          <p:nvPr/>
        </p:nvSpPr>
        <p:spPr>
          <a:xfrm>
            <a:off x="323528" y="1556792"/>
            <a:ext cx="8424936" cy="468052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hr-HR" sz="2400" b="1" i="0" u="none" strike="noStrike" kern="0" cap="none" spc="0" normalizeH="0" baseline="0" noProof="0" dirty="0">
                <a:ln>
                  <a:noFill/>
                </a:ln>
                <a:solidFill>
                  <a:srgbClr val="C00000"/>
                </a:solidFill>
                <a:effectLst>
                  <a:outerShdw blurRad="38100" dist="38100" dir="2700000" algn="tl">
                    <a:srgbClr val="C0C0C0"/>
                  </a:outerShdw>
                </a:effectLst>
                <a:uLnTx/>
                <a:uFillTx/>
                <a:latin typeface="Arial" pitchFamily="34" charset="0"/>
                <a:cs typeface="Arial" pitchFamily="34" charset="0"/>
              </a:rPr>
              <a:t>ŠTO JE CILJ OVOG IZLAGANJA?</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hr-HR" sz="2000" b="1" i="0" u="none" strike="noStrike" kern="0" cap="none" spc="0" normalizeH="0" baseline="0" noProof="0" dirty="0">
              <a:ln>
                <a:noFill/>
              </a:ln>
              <a:solidFill>
                <a:srgbClr val="C00000"/>
              </a:solidFill>
              <a:effectLst>
                <a:outerShdw blurRad="38100" dist="38100" dir="2700000" algn="tl">
                  <a:srgbClr val="C0C0C0"/>
                </a:outerShdw>
              </a:effectLst>
              <a:uLnTx/>
              <a:uFillTx/>
              <a:latin typeface="Arial" pitchFamily="34" charset="0"/>
              <a:cs typeface="Arial" pitchFamily="34" charset="0"/>
            </a:endParaRPr>
          </a:p>
          <a:p>
            <a:pPr marL="342900" marR="0" lvl="0" indent="-342900" algn="l" defTabSz="914400" rtl="0" eaLnBrk="0" fontAlgn="base" latinLnBrk="0" hangingPunct="0">
              <a:lnSpc>
                <a:spcPct val="100000"/>
              </a:lnSpc>
              <a:spcBef>
                <a:spcPts val="0"/>
              </a:spcBef>
              <a:spcAft>
                <a:spcPct val="0"/>
              </a:spcAft>
              <a:buClrTx/>
              <a:buSzTx/>
              <a:buFont typeface="Wingdings" pitchFamily="2" charset="2"/>
              <a:buChar char="v"/>
              <a:tabLst/>
              <a:defRPr/>
            </a:pPr>
            <a:r>
              <a:rPr kumimoji="0" lang="hr-HR" sz="2000" b="1" i="0" u="none" strike="noStrike" kern="0" cap="none" spc="0" normalizeH="0" baseline="0" noProof="0" dirty="0">
                <a:ln>
                  <a:noFill/>
                </a:ln>
                <a:solidFill>
                  <a:srgbClr val="002060"/>
                </a:solidFill>
                <a:effectLst/>
                <a:uLnTx/>
                <a:uFillTx/>
                <a:latin typeface="Arial" pitchFamily="34" charset="0"/>
                <a:cs typeface="Arial" pitchFamily="34" charset="0"/>
              </a:rPr>
              <a:t>PODSJETITI ŠTO IMATE/ŠTO BI TREBALI IMATI U ŠKOLAMA</a:t>
            </a:r>
          </a:p>
          <a:p>
            <a:pPr marL="342900" marR="0" lvl="0" indent="-342900" algn="l" defTabSz="914400" rtl="0" eaLnBrk="0" fontAlgn="base" latinLnBrk="0" hangingPunct="0">
              <a:lnSpc>
                <a:spcPct val="100000"/>
              </a:lnSpc>
              <a:spcBef>
                <a:spcPts val="0"/>
              </a:spcBef>
              <a:spcAft>
                <a:spcPct val="0"/>
              </a:spcAft>
              <a:buClrTx/>
              <a:buSzTx/>
              <a:tabLst/>
              <a:defRPr/>
            </a:pPr>
            <a:endParaRPr kumimoji="0" lang="hr-HR" b="1" i="0" u="none" strike="noStrike" kern="0" cap="none" spc="0" normalizeH="0" baseline="0" noProof="0" dirty="0">
              <a:ln>
                <a:noFill/>
              </a:ln>
              <a:solidFill>
                <a:srgbClr val="002060"/>
              </a:solidFill>
              <a:effectLst/>
              <a:uLnTx/>
              <a:uFillTx/>
              <a:latin typeface="Arial" pitchFamily="34" charset="0"/>
              <a:cs typeface="Arial" pitchFamily="34" charset="0"/>
            </a:endParaRPr>
          </a:p>
          <a:p>
            <a:pPr marL="342900" marR="0" lvl="0" indent="-342900" algn="l" defTabSz="914400" rtl="0" eaLnBrk="0" fontAlgn="base" latinLnBrk="0" hangingPunct="0">
              <a:lnSpc>
                <a:spcPct val="100000"/>
              </a:lnSpc>
              <a:spcBef>
                <a:spcPts val="0"/>
              </a:spcBef>
              <a:spcAft>
                <a:spcPct val="0"/>
              </a:spcAft>
              <a:buClrTx/>
              <a:buSzTx/>
              <a:buFont typeface="Wingdings" pitchFamily="2" charset="2"/>
              <a:buChar char="v"/>
              <a:tabLst/>
              <a:defRPr/>
            </a:pPr>
            <a:r>
              <a:rPr kumimoji="0" lang="hr-HR" sz="2000" b="1" i="0" u="none" strike="noStrike" kern="0" cap="none" spc="0" normalizeH="0" baseline="0" noProof="0" dirty="0">
                <a:ln>
                  <a:noFill/>
                </a:ln>
                <a:solidFill>
                  <a:srgbClr val="002060"/>
                </a:solidFill>
                <a:effectLst/>
                <a:uLnTx/>
                <a:uFillTx/>
                <a:latin typeface="Arial" pitchFamily="34" charset="0"/>
                <a:cs typeface="Arial" pitchFamily="34" charset="0"/>
              </a:rPr>
              <a:t>PREDSTAVITI ZAKONE I PRAVILNIKE koje trebate uvažavati prigodom izrade tjednih zaduženja </a:t>
            </a:r>
          </a:p>
          <a:p>
            <a:pPr marL="342900" marR="0" lvl="0" indent="-342900" algn="l" defTabSz="914400" rtl="0" eaLnBrk="0" fontAlgn="base" latinLnBrk="0" hangingPunct="0">
              <a:lnSpc>
                <a:spcPct val="100000"/>
              </a:lnSpc>
              <a:spcBef>
                <a:spcPts val="0"/>
              </a:spcBef>
              <a:spcAft>
                <a:spcPct val="0"/>
              </a:spcAft>
              <a:buClrTx/>
              <a:buSzTx/>
              <a:tabLst/>
              <a:defRPr/>
            </a:pPr>
            <a:endParaRPr kumimoji="0" lang="hr-HR" b="1" i="0" u="none" strike="noStrike" kern="0" cap="none" spc="0" normalizeH="0" baseline="0" noProof="0" dirty="0">
              <a:ln>
                <a:noFill/>
              </a:ln>
              <a:solidFill>
                <a:srgbClr val="002060"/>
              </a:solidFill>
              <a:effectLst/>
              <a:uLnTx/>
              <a:uFillTx/>
              <a:latin typeface="Arial" pitchFamily="34" charset="0"/>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v"/>
              <a:tabLst/>
              <a:defRPr/>
            </a:pPr>
            <a:r>
              <a:rPr lang="hr-HR" sz="2000" kern="0" dirty="0">
                <a:solidFill>
                  <a:srgbClr val="002060"/>
                </a:solidFill>
                <a:latin typeface="Arial" pitchFamily="34" charset="0"/>
                <a:cs typeface="Arial" pitchFamily="34" charset="0"/>
              </a:rPr>
              <a:t>ISTAKNUTI KLJUČNE ODREDBE u predstavljenim dokumentima</a:t>
            </a:r>
          </a:p>
          <a:p>
            <a:pPr marL="342900" marR="0" lvl="0" indent="-342900" algn="l" defTabSz="914400" rtl="0" eaLnBrk="0" fontAlgn="base" latinLnBrk="0" hangingPunct="0">
              <a:lnSpc>
                <a:spcPct val="100000"/>
              </a:lnSpc>
              <a:spcBef>
                <a:spcPct val="20000"/>
              </a:spcBef>
              <a:spcAft>
                <a:spcPct val="0"/>
              </a:spcAft>
              <a:buClrTx/>
              <a:buSzTx/>
              <a:tabLst/>
              <a:defRPr/>
            </a:pPr>
            <a:endParaRPr lang="hr-HR" kern="0" dirty="0">
              <a:solidFill>
                <a:srgbClr val="002060"/>
              </a:solidFill>
              <a:latin typeface="Arial" pitchFamily="34" charset="0"/>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v"/>
              <a:tabLst/>
              <a:defRPr/>
            </a:pPr>
            <a:r>
              <a:rPr lang="hr-HR" sz="2000" kern="0" dirty="0">
                <a:solidFill>
                  <a:srgbClr val="002060"/>
                </a:solidFill>
                <a:latin typeface="Arial" pitchFamily="34" charset="0"/>
                <a:cs typeface="Arial" pitchFamily="34" charset="0"/>
              </a:rPr>
              <a:t>POJASNITI IZRAČUN NEPUNE NORME  </a:t>
            </a:r>
          </a:p>
          <a:p>
            <a:pPr marL="342900" marR="0" lvl="0" indent="-342900" algn="l" defTabSz="914400" rtl="0" eaLnBrk="0" fontAlgn="base" latinLnBrk="0" hangingPunct="0">
              <a:lnSpc>
                <a:spcPct val="100000"/>
              </a:lnSpc>
              <a:spcBef>
                <a:spcPct val="20000"/>
              </a:spcBef>
              <a:spcAft>
                <a:spcPct val="0"/>
              </a:spcAft>
              <a:buClrTx/>
              <a:buSzTx/>
              <a:tabLst/>
              <a:defRPr/>
            </a:pPr>
            <a:endParaRPr kumimoji="0" lang="hr-HR" b="1" i="0" u="none" strike="noStrike" kern="0" cap="none" spc="0" normalizeH="0" baseline="0" noProof="0" dirty="0">
              <a:ln>
                <a:noFill/>
              </a:ln>
              <a:solidFill>
                <a:srgbClr val="002060"/>
              </a:solidFill>
              <a:effectLst/>
              <a:uLnTx/>
              <a:uFillTx/>
              <a:latin typeface="Arial" pitchFamily="34" charset="0"/>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v"/>
              <a:tabLst/>
              <a:defRPr/>
            </a:pPr>
            <a:r>
              <a:rPr kumimoji="0" lang="hr-HR" sz="2000" b="1" i="0" u="none" strike="noStrike" kern="0" cap="none" spc="0" normalizeH="0" baseline="0" noProof="0" dirty="0">
                <a:ln>
                  <a:noFill/>
                </a:ln>
                <a:solidFill>
                  <a:srgbClr val="002060"/>
                </a:solidFill>
                <a:effectLst/>
                <a:uLnTx/>
                <a:uFillTx/>
                <a:latin typeface="Arial" pitchFamily="34" charset="0"/>
                <a:cs typeface="Arial" pitchFamily="34" charset="0"/>
              </a:rPr>
              <a:t>UKAZATI NA NELOGIČNOSTI TE DATI PREPORUKE ZA DALJNJI RAD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diamond(in)">
                                      <p:cBhvr>
                                        <p:cTn id="28" dur="1000"/>
                                        <p:tgtEl>
                                          <p:spTgt spid="6">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nodeType="click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Effect transition="in" filter="diamond(in)">
                                      <p:cBhvr>
                                        <p:cTn id="33" dur="1000"/>
                                        <p:tgtEl>
                                          <p:spTgt spid="6">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nodeType="clickEffect">
                                  <p:stCondLst>
                                    <p:cond delay="0"/>
                                  </p:stCondLst>
                                  <p:childTnLst>
                                    <p:set>
                                      <p:cBhvr>
                                        <p:cTn id="37" dur="1" fill="hold">
                                          <p:stCondLst>
                                            <p:cond delay="0"/>
                                          </p:stCondLst>
                                        </p:cTn>
                                        <p:tgtEl>
                                          <p:spTgt spid="6">
                                            <p:txEl>
                                              <p:pRg st="8" end="8"/>
                                            </p:txEl>
                                          </p:spTgt>
                                        </p:tgtEl>
                                        <p:attrNameLst>
                                          <p:attrName>style.visibility</p:attrName>
                                        </p:attrNameLst>
                                      </p:cBhvr>
                                      <p:to>
                                        <p:strVal val="visible"/>
                                      </p:to>
                                    </p:set>
                                    <p:animEffect transition="in" filter="diamond(in)">
                                      <p:cBhvr>
                                        <p:cTn id="38" dur="1000"/>
                                        <p:tgtEl>
                                          <p:spTgt spid="6">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nodeType="click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animEffect transition="in" filter="diamond(in)">
                                      <p:cBhvr>
                                        <p:cTn id="43" dur="10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79512" y="404664"/>
            <a:ext cx="7848872" cy="892552"/>
          </a:xfrm>
          <a:prstGeom prst="rect">
            <a:avLst/>
          </a:prstGeom>
          <a:noFill/>
          <a:ln w="12700" cap="sq">
            <a:noFill/>
            <a:miter lim="800000"/>
            <a:headEnd type="none" w="sm" len="sm"/>
            <a:tailEnd type="none" w="sm" len="sm"/>
          </a:ln>
        </p:spPr>
        <p:txBody>
          <a:bodyPr wrap="square">
            <a:spAutoFit/>
          </a:bodyPr>
          <a:lstStyle/>
          <a:p>
            <a:pPr>
              <a:lnSpc>
                <a:spcPct val="100000"/>
              </a:lnSpc>
              <a:spcBef>
                <a:spcPct val="0"/>
              </a:spcBef>
              <a:defRPr/>
            </a:pPr>
            <a:r>
              <a:rPr lang="hr-HR" sz="2800" i="0" dirty="0">
                <a:solidFill>
                  <a:srgbClr val="C00000"/>
                </a:solidFill>
                <a:effectLst>
                  <a:outerShdw blurRad="38100" dist="38100" dir="2700000" algn="tl">
                    <a:srgbClr val="000000">
                      <a:alpha val="43137"/>
                    </a:srgbClr>
                  </a:outerShdw>
                </a:effectLst>
              </a:rPr>
              <a:t>TJEDNO I GODIŠNJE ZADUŽENJE UČITELJA</a:t>
            </a:r>
          </a:p>
          <a:p>
            <a:pPr>
              <a:lnSpc>
                <a:spcPct val="100000"/>
              </a:lnSpc>
              <a:spcBef>
                <a:spcPct val="0"/>
              </a:spcBef>
              <a:defRPr/>
            </a:pPr>
            <a:r>
              <a:rPr lang="hr-HR" sz="2400" i="1" dirty="0">
                <a:solidFill>
                  <a:srgbClr val="002060"/>
                </a:solidFill>
                <a:effectLst>
                  <a:outerShdw blurRad="38100" dist="38100" dir="2700000" algn="tl">
                    <a:srgbClr val="000000">
                      <a:alpha val="43137"/>
                    </a:srgbClr>
                  </a:outerShdw>
                </a:effectLst>
              </a:rPr>
              <a:t>NAJVAŽNIJE</a:t>
            </a:r>
          </a:p>
        </p:txBody>
      </p:sp>
      <p:sp>
        <p:nvSpPr>
          <p:cNvPr id="6" name="Content Placeholder 5"/>
          <p:cNvSpPr txBox="1">
            <a:spLocks/>
          </p:cNvSpPr>
          <p:nvPr/>
        </p:nvSpPr>
        <p:spPr>
          <a:xfrm>
            <a:off x="457200" y="1556792"/>
            <a:ext cx="8229600" cy="4752528"/>
          </a:xfrm>
          <a:prstGeom prst="rect">
            <a:avLst/>
          </a:prstGeom>
        </p:spPr>
        <p:txBody>
          <a:bodyPr/>
          <a:lstStyle/>
          <a:p>
            <a:pPr algn="ctr"/>
            <a:r>
              <a:rPr lang="hr-HR" sz="2000" dirty="0">
                <a:solidFill>
                  <a:srgbClr val="002060"/>
                </a:solidFill>
              </a:rPr>
              <a:t>KOLEKTIVNI UGOVOR </a:t>
            </a:r>
          </a:p>
          <a:p>
            <a:pPr algn="ctr"/>
            <a:endParaRPr lang="hr-HR" sz="800" dirty="0">
              <a:solidFill>
                <a:srgbClr val="002060"/>
              </a:solidFill>
            </a:endParaRPr>
          </a:p>
          <a:p>
            <a:pPr algn="ctr"/>
            <a:r>
              <a:rPr lang="hr-HR" sz="1800" dirty="0">
                <a:solidFill>
                  <a:srgbClr val="C00000"/>
                </a:solidFill>
              </a:rPr>
              <a:t>UMANJENJE RADNE OBVEZE UČITELJA</a:t>
            </a:r>
          </a:p>
          <a:p>
            <a:pPr algn="ctr"/>
            <a:r>
              <a:rPr lang="hr-HR" sz="1800" dirty="0">
                <a:solidFill>
                  <a:srgbClr val="002060"/>
                </a:solidFill>
              </a:rPr>
              <a:t>Članak 38.</a:t>
            </a:r>
          </a:p>
          <a:p>
            <a:pPr algn="ctr"/>
            <a:endParaRPr lang="hr-HR" sz="1800" dirty="0">
              <a:solidFill>
                <a:srgbClr val="002060"/>
              </a:solidFill>
            </a:endParaRPr>
          </a:p>
          <a:p>
            <a:r>
              <a:rPr lang="hr-HR" sz="1600" dirty="0">
                <a:solidFill>
                  <a:srgbClr val="002060"/>
                </a:solidFill>
              </a:rPr>
              <a:t>(5) Umjesto učitelja koji koristi pravo iz stavka 1. ovoga članka dodatni rad, dopunsku nastavu ili izvannastavne aktivnosti izvodi drugi učitelj sukladno tjednom i godišnjem zaduženju.</a:t>
            </a:r>
            <a:endParaRPr lang="en-US" sz="1600" dirty="0">
              <a:solidFill>
                <a:srgbClr val="002060"/>
              </a:solidFill>
            </a:endParaRPr>
          </a:p>
          <a:p>
            <a:r>
              <a:rPr lang="hr-HR" sz="1600" dirty="0">
                <a:solidFill>
                  <a:srgbClr val="002060"/>
                </a:solidFill>
              </a:rPr>
              <a:t>(6) Učitelj koji puno radno vrijeme ostvaruje radom u više Škola, pravo iz stavka 1. ovoga članka ostvaruje samo u jednoj Školi.</a:t>
            </a:r>
            <a:endParaRPr lang="en-US" sz="1600" dirty="0">
              <a:solidFill>
                <a:srgbClr val="002060"/>
              </a:solidFill>
            </a:endParaRPr>
          </a:p>
          <a:p>
            <a:r>
              <a:rPr lang="hr-HR" sz="1600" dirty="0">
                <a:solidFill>
                  <a:srgbClr val="002060"/>
                </a:solidFill>
              </a:rPr>
              <a:t>(7) Ako učitelj ne koristi pravo na umanjenje iz stavka 1. ovoga članka, isti ostvaruje pravo na uvećanje osnovne plaće za 4%.</a:t>
            </a:r>
            <a:endParaRPr lang="en-US" sz="1600" dirty="0">
              <a:solidFill>
                <a:srgbClr val="002060"/>
              </a:solidFill>
            </a:endParaRPr>
          </a:p>
          <a:p>
            <a:r>
              <a:rPr lang="hr-HR" sz="1600" dirty="0">
                <a:solidFill>
                  <a:srgbClr val="002060"/>
                </a:solidFill>
              </a:rPr>
              <a:t>(8) Učitelj iz stavka 1. ovoga članka dužan je </a:t>
            </a:r>
            <a:r>
              <a:rPr lang="hr-HR" sz="1600" dirty="0">
                <a:solidFill>
                  <a:srgbClr val="C00000"/>
                </a:solidFill>
              </a:rPr>
              <a:t>do 15. srpnja </a:t>
            </a:r>
            <a:r>
              <a:rPr lang="hr-HR" sz="1600" dirty="0">
                <a:solidFill>
                  <a:srgbClr val="002060"/>
                </a:solidFill>
              </a:rPr>
              <a:t>tekuće školske godine dostaviti ravnatelju </a:t>
            </a:r>
            <a:r>
              <a:rPr lang="hr-HR" sz="1600" dirty="0">
                <a:solidFill>
                  <a:srgbClr val="C00000"/>
                </a:solidFill>
              </a:rPr>
              <a:t>pisanu obavijest </a:t>
            </a:r>
            <a:r>
              <a:rPr lang="hr-HR" sz="1600" dirty="0">
                <a:solidFill>
                  <a:srgbClr val="002060"/>
                </a:solidFill>
              </a:rPr>
              <a:t>o namjeri korištenja prava na umanjenje sati rada u narednoj školskoj godini.</a:t>
            </a:r>
            <a:endParaRPr lang="en-US" sz="1600" dirty="0">
              <a:solidFill>
                <a:srgbClr val="002060"/>
              </a:solidFill>
            </a:endParaRPr>
          </a:p>
          <a:p>
            <a:r>
              <a:rPr lang="hr-HR" sz="1600" dirty="0">
                <a:solidFill>
                  <a:srgbClr val="002060"/>
                </a:solidFill>
              </a:rPr>
              <a:t>(9) Iznimno od stavka 8. ovoga članka, učitelj iz stavka 1. ovoga članka koji ispuni propisane uvjete radnoga staža tijekom školske godine, za tu školsku godinu ne može ostvariti pravo iz stavka 1. ovoga članka, već za tu školsku godinu ostvaruje pravo iz stavka 7. ovoga članka</a:t>
            </a:r>
            <a:r>
              <a:rPr lang="hr-HR" dirty="0"/>
              <a:t>.</a:t>
            </a:r>
            <a:endParaRPr lang="en-US" dirty="0"/>
          </a:p>
          <a:p>
            <a:endParaRPr lang="en-US" sz="1800" dirty="0"/>
          </a:p>
          <a:p>
            <a:endParaRPr lang="en-US" sz="1800" dirty="0">
              <a:solidFill>
                <a:srgbClr val="A50021"/>
              </a:solidFill>
            </a:endParaRPr>
          </a:p>
          <a:p>
            <a:endParaRPr lang="hr-HR" sz="1600" dirty="0">
              <a:solidFill>
                <a:srgbClr val="002060"/>
              </a:solidFill>
            </a:endParaRPr>
          </a:p>
          <a:p>
            <a:pPr marL="1588" lvl="0" indent="-1588" eaLnBrk="0" hangingPunct="0">
              <a:spcBef>
                <a:spcPts val="0"/>
              </a:spcBef>
              <a:defRPr/>
            </a:pPr>
            <a:endParaRPr lang="hr-HR" sz="1400" dirty="0">
              <a:solidFill>
                <a:srgbClr val="A50021"/>
              </a:solidFill>
            </a:endParaRPr>
          </a:p>
          <a:p>
            <a:pPr marL="1588" lvl="0" indent="-1588" eaLnBrk="0" hangingPunct="0">
              <a:spcBef>
                <a:spcPts val="0"/>
              </a:spcBef>
              <a:defRPr/>
            </a:pPr>
            <a:endParaRPr lang="hr-HR" sz="1400" dirty="0">
              <a:solidFill>
                <a:srgbClr val="A50021"/>
              </a:solidFill>
            </a:endParaRPr>
          </a:p>
          <a:p>
            <a:pPr marL="1588" lvl="0" indent="-1588" eaLnBrk="0" hangingPunct="0">
              <a:spcBef>
                <a:spcPts val="0"/>
              </a:spcBef>
              <a:defRPr/>
            </a:pPr>
            <a:endParaRPr lang="hr-HR" sz="1400" dirty="0">
              <a:solidFill>
                <a:srgbClr val="A50021"/>
              </a:solidFill>
            </a:endParaRPr>
          </a:p>
          <a:p>
            <a:pPr marL="1588" lvl="0" indent="-1588" eaLnBrk="0" hangingPunct="0">
              <a:spcBef>
                <a:spcPts val="0"/>
              </a:spcBef>
              <a:defRPr/>
            </a:pPr>
            <a:r>
              <a:rPr lang="hr-HR" sz="2000" dirty="0">
                <a:solidFill>
                  <a:srgbClr val="002060"/>
                </a:solidFill>
              </a:rPr>
              <a:t>                      </a:t>
            </a:r>
          </a:p>
          <a:p>
            <a:pPr marL="1588" lvl="0" indent="-1588" eaLnBrk="0" hangingPunct="0">
              <a:spcBef>
                <a:spcPts val="0"/>
              </a:spcBef>
              <a:defRPr/>
            </a:pPr>
            <a:endParaRPr lang="hr-HR" sz="1400" dirty="0">
              <a:solidFill>
                <a:srgbClr val="A50021"/>
              </a:solidFill>
            </a:endParaRPr>
          </a:p>
          <a:p>
            <a:pPr marL="1588" lvl="0" indent="-1588" eaLnBrk="0" hangingPunct="0">
              <a:spcBef>
                <a:spcPts val="0"/>
              </a:spcBef>
              <a:defRPr/>
            </a:pPr>
            <a:endParaRPr lang="hr-HR" sz="1400" dirty="0">
              <a:solidFill>
                <a:srgbClr val="A50021"/>
              </a:solidFill>
            </a:endParaRPr>
          </a:p>
          <a:p>
            <a:pPr marL="1588" lvl="0" indent="-1588" eaLnBrk="0" hangingPunct="0">
              <a:spcBef>
                <a:spcPts val="0"/>
              </a:spcBef>
              <a:defRPr/>
            </a:pPr>
            <a:endParaRPr lang="hr-HR" sz="1400" dirty="0">
              <a:solidFill>
                <a:srgbClr val="A50021"/>
              </a:solidFill>
            </a:endParaRPr>
          </a:p>
          <a:p>
            <a:pPr marL="1588" lvl="0" indent="-1588" eaLnBrk="0" hangingPunct="0">
              <a:spcBef>
                <a:spcPts val="0"/>
              </a:spcBef>
              <a:defRPr/>
            </a:pPr>
            <a:endParaRPr lang="hr-HR" sz="1400" dirty="0">
              <a:solidFill>
                <a:srgbClr val="A50021"/>
              </a:solidFill>
            </a:endParaRPr>
          </a:p>
          <a:p>
            <a:pPr marL="1588" lvl="0" indent="-1588" eaLnBrk="0" hangingPunct="0">
              <a:spcBef>
                <a:spcPts val="0"/>
              </a:spcBef>
              <a:defRPr/>
            </a:pPr>
            <a:endParaRPr lang="hr-HR" sz="1400" dirty="0">
              <a:solidFill>
                <a:srgbClr val="A50021"/>
              </a:solidFill>
            </a:endParaRPr>
          </a:p>
          <a:p>
            <a:pPr marL="1588" lvl="0" indent="-1588" eaLnBrk="0" hangingPunct="0">
              <a:spcBef>
                <a:spcPts val="0"/>
              </a:spcBef>
              <a:defRPr/>
            </a:pPr>
            <a:endParaRPr lang="hr-HR" sz="1400" dirty="0">
              <a:solidFill>
                <a:srgbClr val="A50021"/>
              </a:solidFill>
            </a:endParaRPr>
          </a:p>
          <a:p>
            <a:pPr marL="1588" lvl="0" indent="-1588" eaLnBrk="0" hangingPunct="0">
              <a:spcBef>
                <a:spcPts val="0"/>
              </a:spcBef>
              <a:defRPr/>
            </a:pPr>
            <a:r>
              <a:rPr lang="hr-HR" sz="2000" dirty="0">
                <a:solidFill>
                  <a:srgbClr val="A50021"/>
                </a:solidFill>
              </a:rPr>
              <a:t>                                    </a:t>
            </a:r>
            <a:endParaRPr lang="vi-VN" sz="2000" dirty="0">
              <a:solidFill>
                <a:srgbClr val="002060"/>
              </a:solidFill>
            </a:endParaRPr>
          </a:p>
          <a:p>
            <a:endParaRPr lang="vi-VN" sz="1400" dirty="0">
              <a:solidFill>
                <a:srgbClr val="002060"/>
              </a:solidFill>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hr-HR" sz="2400" b="1" i="0" u="none" strike="noStrike" kern="0" cap="none" spc="0" normalizeH="0" baseline="0" noProof="0" dirty="0">
              <a:ln>
                <a:noFill/>
              </a:ln>
              <a:solidFill>
                <a:srgbClr val="C00000"/>
              </a:solidFill>
              <a:effectLst>
                <a:outerShdw blurRad="38100" dist="38100" dir="2700000" algn="tl">
                  <a:srgbClr val="C0C0C0"/>
                </a:outerShdw>
              </a:effectLst>
              <a:uLnTx/>
              <a:uFillTx/>
              <a:latin typeface="Arial" pitchFamily="34" charset="0"/>
              <a:cs typeface="Arial" pitchFamily="34" charset="0"/>
            </a:endParaRPr>
          </a:p>
        </p:txBody>
      </p:sp>
    </p:spTree>
    <p:extLst>
      <p:ext uri="{BB962C8B-B14F-4D97-AF65-F5344CB8AC3E}">
        <p14:creationId xmlns:p14="http://schemas.microsoft.com/office/powerpoint/2010/main" val="11490267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79512" y="404664"/>
            <a:ext cx="7848872" cy="523220"/>
          </a:xfrm>
          <a:prstGeom prst="rect">
            <a:avLst/>
          </a:prstGeom>
          <a:noFill/>
          <a:ln w="12700" cap="sq">
            <a:noFill/>
            <a:miter lim="800000"/>
            <a:headEnd type="none" w="sm" len="sm"/>
            <a:tailEnd type="none" w="sm" len="sm"/>
          </a:ln>
        </p:spPr>
        <p:txBody>
          <a:bodyPr wrap="square">
            <a:spAutoFit/>
          </a:bodyPr>
          <a:lstStyle/>
          <a:p>
            <a:pPr>
              <a:lnSpc>
                <a:spcPct val="100000"/>
              </a:lnSpc>
              <a:spcBef>
                <a:spcPct val="0"/>
              </a:spcBef>
              <a:defRPr/>
            </a:pPr>
            <a:r>
              <a:rPr lang="hr-HR" sz="2800" i="0" dirty="0">
                <a:solidFill>
                  <a:srgbClr val="C00000"/>
                </a:solidFill>
                <a:effectLst>
                  <a:outerShdw blurRad="38100" dist="38100" dir="2700000" algn="tl">
                    <a:srgbClr val="000000">
                      <a:alpha val="43137"/>
                    </a:srgbClr>
                  </a:outerShdw>
                </a:effectLst>
              </a:rPr>
              <a:t>TJEDNO I GODIŠNJE ZADUŽENJE UČITELJA</a:t>
            </a:r>
          </a:p>
        </p:txBody>
      </p:sp>
      <p:sp>
        <p:nvSpPr>
          <p:cNvPr id="6" name="Content Placeholder 5"/>
          <p:cNvSpPr txBox="1">
            <a:spLocks/>
          </p:cNvSpPr>
          <p:nvPr/>
        </p:nvSpPr>
        <p:spPr>
          <a:xfrm>
            <a:off x="457200" y="1556792"/>
            <a:ext cx="8229600" cy="4968552"/>
          </a:xfrm>
          <a:prstGeom prst="rect">
            <a:avLst/>
          </a:prstGeom>
        </p:spPr>
        <p:txBody>
          <a:bodyPr/>
          <a:lstStyle/>
          <a:p>
            <a:r>
              <a:rPr lang="hr-HR" sz="1600" dirty="0">
                <a:solidFill>
                  <a:srgbClr val="C00000"/>
                </a:solidFill>
              </a:rPr>
              <a:t>Napomene: </a:t>
            </a:r>
          </a:p>
          <a:p>
            <a:endParaRPr lang="hr-HR" sz="1600" dirty="0">
              <a:solidFill>
                <a:srgbClr val="C00000"/>
              </a:solidFill>
            </a:endParaRPr>
          </a:p>
          <a:p>
            <a:r>
              <a:rPr lang="hr-HR" sz="1600" dirty="0">
                <a:solidFill>
                  <a:srgbClr val="002060"/>
                </a:solidFill>
              </a:rPr>
              <a:t>Učitelj glazbene kulture ne može poučavati u kombiniranom RO.</a:t>
            </a:r>
          </a:p>
          <a:p>
            <a:endParaRPr lang="hr-HR" sz="800" dirty="0">
              <a:solidFill>
                <a:srgbClr val="002060"/>
              </a:solidFill>
            </a:endParaRPr>
          </a:p>
          <a:p>
            <a:r>
              <a:rPr lang="hr-HR" sz="1600" i="1" dirty="0">
                <a:solidFill>
                  <a:srgbClr val="002060"/>
                </a:solidFill>
              </a:rPr>
              <a:t>U slučaju da učitelj razredne nastave ima "bonus" ili zaduženja sukladno odredbama KU, umjesti njega odgojne nastavne predmete (Glazbenu kulturu, Likovnu ili TZK) može poučavati predmettni učitelj.</a:t>
            </a:r>
          </a:p>
          <a:p>
            <a:endParaRPr lang="hr-HR" sz="800" dirty="0">
              <a:solidFill>
                <a:srgbClr val="002060"/>
              </a:solidFill>
            </a:endParaRPr>
          </a:p>
          <a:p>
            <a:pPr marL="1588" lvl="0" indent="-1588" eaLnBrk="0" hangingPunct="0">
              <a:spcBef>
                <a:spcPts val="0"/>
              </a:spcBef>
              <a:defRPr/>
            </a:pPr>
            <a:r>
              <a:rPr lang="hr-HR" sz="1600" dirty="0">
                <a:solidFill>
                  <a:srgbClr val="A50021"/>
                </a:solidFill>
              </a:rPr>
              <a:t>Obavijest OŠ vezano uz podnošenje zahtjeva za zapošljavanje i donošenje školskih dokumenata za školsku godinu 2021./2022. </a:t>
            </a:r>
          </a:p>
          <a:p>
            <a:pPr marL="1588" lvl="0" indent="-1588" eaLnBrk="0" hangingPunct="0">
              <a:spcBef>
                <a:spcPts val="0"/>
              </a:spcBef>
              <a:defRPr/>
            </a:pPr>
            <a:r>
              <a:rPr lang="hr-HR" sz="1100" dirty="0">
                <a:solidFill>
                  <a:srgbClr val="A50021"/>
                </a:solidFill>
              </a:rPr>
              <a:t>(KLASA: 602-02721-09/00473, URBROJ: 533-05-21-0001 od 4. 8. 2021.)</a:t>
            </a:r>
          </a:p>
          <a:p>
            <a:endParaRPr lang="hr-HR" sz="1600" dirty="0">
              <a:solidFill>
                <a:srgbClr val="002060"/>
              </a:solidFill>
            </a:endParaRPr>
          </a:p>
          <a:p>
            <a:r>
              <a:rPr lang="hr-HR" sz="1600" dirty="0">
                <a:solidFill>
                  <a:srgbClr val="002060"/>
                </a:solidFill>
              </a:rPr>
              <a:t>Uočeno je da ravnatelji pri izradi zaduženja ne postupaju sukladno članku 38. stavku 1. Kolektivnog ugovora.</a:t>
            </a:r>
          </a:p>
          <a:p>
            <a:r>
              <a:rPr lang="hr-HR" sz="1600" dirty="0">
                <a:solidFill>
                  <a:srgbClr val="002060"/>
                </a:solidFill>
              </a:rPr>
              <a:t>Ističemo, kako pravo na umanjenje sati za izvođenje neposrednog odgojno –obrazovnog rada za dva (2) sata tjedno s </a:t>
            </a:r>
            <a:r>
              <a:rPr lang="hr-HR" sz="1600" dirty="0">
                <a:solidFill>
                  <a:srgbClr val="C00000"/>
                </a:solidFill>
              </a:rPr>
              <a:t>navršenih 30 godina radnog staža </a:t>
            </a:r>
            <a:r>
              <a:rPr lang="hr-HR" sz="1600" dirty="0">
                <a:solidFill>
                  <a:srgbClr val="002060"/>
                </a:solidFill>
              </a:rPr>
              <a:t>ima </a:t>
            </a:r>
            <a:r>
              <a:rPr lang="hr-HR" sz="1600" dirty="0">
                <a:solidFill>
                  <a:srgbClr val="C00000"/>
                </a:solidFill>
              </a:rPr>
              <a:t>samo učitelj predmetne nastave koji je </a:t>
            </a:r>
            <a:r>
              <a:rPr lang="hr-HR" sz="1600" i="1" dirty="0">
                <a:solidFill>
                  <a:srgbClr val="C00000"/>
                </a:solidFill>
              </a:rPr>
              <a:t>redovitom i/ili izbornom nastavom zadužen s minimalnim brojem sati za ostvarivanje prava na puno radno vrijeme</a:t>
            </a:r>
            <a:r>
              <a:rPr lang="hr-HR" sz="1600" dirty="0">
                <a:solidFill>
                  <a:srgbClr val="002060"/>
                </a:solidFill>
              </a:rPr>
              <a:t>.</a:t>
            </a:r>
          </a:p>
          <a:p>
            <a:r>
              <a:rPr lang="hr-HR" sz="1600" dirty="0">
                <a:solidFill>
                  <a:srgbClr val="002060"/>
                </a:solidFill>
              </a:rPr>
              <a:t>Dakle, učitelj koji predaje npr. Glazbenu kulturu na može ostvariti pravo na umanjenje sati ako je za izvođenje nastave Glazbene kulture zadužen s manje od 16 sati nastave Glazbene kulture.</a:t>
            </a:r>
          </a:p>
          <a:p>
            <a:endParaRPr lang="hr-HR" sz="800" dirty="0">
              <a:solidFill>
                <a:srgbClr val="002060"/>
              </a:solidFill>
            </a:endParaRPr>
          </a:p>
          <a:p>
            <a:endParaRPr lang="hr-HR" sz="800" dirty="0">
              <a:solidFill>
                <a:srgbClr val="002060"/>
              </a:solidFill>
            </a:endParaRPr>
          </a:p>
          <a:p>
            <a:endParaRPr lang="hr-HR" sz="1600" dirty="0">
              <a:solidFill>
                <a:srgbClr val="002060"/>
              </a:solidFill>
            </a:endParaRPr>
          </a:p>
          <a:p>
            <a:pPr marL="1588" lvl="0" indent="-1588" eaLnBrk="0" hangingPunct="0">
              <a:spcBef>
                <a:spcPts val="0"/>
              </a:spcBef>
              <a:defRPr/>
            </a:pPr>
            <a:endParaRPr lang="hr-HR" sz="1400" dirty="0">
              <a:solidFill>
                <a:srgbClr val="A50021"/>
              </a:solidFill>
            </a:endParaRPr>
          </a:p>
          <a:p>
            <a:pPr marL="1588" lvl="0" indent="-1588" eaLnBrk="0" hangingPunct="0">
              <a:spcBef>
                <a:spcPts val="0"/>
              </a:spcBef>
              <a:defRPr/>
            </a:pPr>
            <a:endParaRPr lang="hr-HR" sz="1400" dirty="0">
              <a:solidFill>
                <a:srgbClr val="A50021"/>
              </a:solidFill>
            </a:endParaRPr>
          </a:p>
          <a:p>
            <a:pPr marL="1588" lvl="0" indent="-1588" eaLnBrk="0" hangingPunct="0">
              <a:spcBef>
                <a:spcPts val="0"/>
              </a:spcBef>
              <a:defRPr/>
            </a:pPr>
            <a:endParaRPr lang="hr-HR" sz="1400" dirty="0">
              <a:solidFill>
                <a:srgbClr val="A50021"/>
              </a:solidFill>
            </a:endParaRPr>
          </a:p>
          <a:p>
            <a:pPr marL="1588" lvl="0" indent="-1588" eaLnBrk="0" hangingPunct="0">
              <a:spcBef>
                <a:spcPts val="0"/>
              </a:spcBef>
              <a:defRPr/>
            </a:pPr>
            <a:r>
              <a:rPr lang="hr-HR" sz="2000" dirty="0">
                <a:solidFill>
                  <a:srgbClr val="002060"/>
                </a:solidFill>
              </a:rPr>
              <a:t>                      </a:t>
            </a:r>
          </a:p>
          <a:p>
            <a:pPr marL="1588" lvl="0" indent="-1588" eaLnBrk="0" hangingPunct="0">
              <a:spcBef>
                <a:spcPts val="0"/>
              </a:spcBef>
              <a:defRPr/>
            </a:pPr>
            <a:endParaRPr lang="hr-HR" sz="1400" dirty="0">
              <a:solidFill>
                <a:srgbClr val="A50021"/>
              </a:solidFill>
            </a:endParaRPr>
          </a:p>
          <a:p>
            <a:pPr marL="1588" lvl="0" indent="-1588" eaLnBrk="0" hangingPunct="0">
              <a:spcBef>
                <a:spcPts val="0"/>
              </a:spcBef>
              <a:defRPr/>
            </a:pPr>
            <a:endParaRPr lang="hr-HR" sz="1400" dirty="0">
              <a:solidFill>
                <a:srgbClr val="A50021"/>
              </a:solidFill>
            </a:endParaRPr>
          </a:p>
          <a:p>
            <a:pPr marL="1588" lvl="0" indent="-1588" eaLnBrk="0" hangingPunct="0">
              <a:spcBef>
                <a:spcPts val="0"/>
              </a:spcBef>
              <a:defRPr/>
            </a:pPr>
            <a:endParaRPr lang="hr-HR" sz="1400" dirty="0">
              <a:solidFill>
                <a:srgbClr val="A50021"/>
              </a:solidFill>
            </a:endParaRPr>
          </a:p>
          <a:p>
            <a:pPr marL="1588" lvl="0" indent="-1588" eaLnBrk="0" hangingPunct="0">
              <a:spcBef>
                <a:spcPts val="0"/>
              </a:spcBef>
              <a:defRPr/>
            </a:pPr>
            <a:endParaRPr lang="hr-HR" sz="1400" dirty="0">
              <a:solidFill>
                <a:srgbClr val="A50021"/>
              </a:solidFill>
            </a:endParaRPr>
          </a:p>
          <a:p>
            <a:pPr marL="1588" lvl="0" indent="-1588" eaLnBrk="0" hangingPunct="0">
              <a:spcBef>
                <a:spcPts val="0"/>
              </a:spcBef>
              <a:defRPr/>
            </a:pPr>
            <a:endParaRPr lang="hr-HR" sz="1400" dirty="0">
              <a:solidFill>
                <a:srgbClr val="A50021"/>
              </a:solidFill>
            </a:endParaRPr>
          </a:p>
          <a:p>
            <a:pPr marL="1588" lvl="0" indent="-1588" eaLnBrk="0" hangingPunct="0">
              <a:spcBef>
                <a:spcPts val="0"/>
              </a:spcBef>
              <a:defRPr/>
            </a:pPr>
            <a:endParaRPr lang="hr-HR" sz="1400" dirty="0">
              <a:solidFill>
                <a:srgbClr val="A50021"/>
              </a:solidFill>
            </a:endParaRPr>
          </a:p>
          <a:p>
            <a:pPr marL="1588" lvl="0" indent="-1588" eaLnBrk="0" hangingPunct="0">
              <a:spcBef>
                <a:spcPts val="0"/>
              </a:spcBef>
              <a:defRPr/>
            </a:pPr>
            <a:r>
              <a:rPr lang="hr-HR" sz="2000" dirty="0">
                <a:solidFill>
                  <a:srgbClr val="A50021"/>
                </a:solidFill>
              </a:rPr>
              <a:t>                                    </a:t>
            </a:r>
            <a:endParaRPr lang="vi-VN" sz="2000" dirty="0">
              <a:solidFill>
                <a:srgbClr val="002060"/>
              </a:solidFill>
            </a:endParaRPr>
          </a:p>
          <a:p>
            <a:endParaRPr lang="vi-VN" sz="1400" dirty="0">
              <a:solidFill>
                <a:srgbClr val="002060"/>
              </a:solidFill>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hr-HR" sz="2400" b="1" i="0" u="none" strike="noStrike" kern="0" cap="none" spc="0" normalizeH="0" baseline="0" noProof="0" dirty="0">
              <a:ln>
                <a:noFill/>
              </a:ln>
              <a:solidFill>
                <a:srgbClr val="C00000"/>
              </a:solidFill>
              <a:effectLst>
                <a:outerShdw blurRad="38100" dist="38100" dir="2700000" algn="tl">
                  <a:srgbClr val="C0C0C0"/>
                </a:outerShdw>
              </a:effectLst>
              <a:uLnTx/>
              <a:uFillTx/>
              <a:latin typeface="Arial" pitchFamily="34" charset="0"/>
              <a:cs typeface="Arial" pitchFamily="34" charset="0"/>
            </a:endParaRPr>
          </a:p>
        </p:txBody>
      </p:sp>
    </p:spTree>
    <p:extLst>
      <p:ext uri="{BB962C8B-B14F-4D97-AF65-F5344CB8AC3E}">
        <p14:creationId xmlns:p14="http://schemas.microsoft.com/office/powerpoint/2010/main" val="35741035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79512" y="404664"/>
            <a:ext cx="7848872" cy="892552"/>
          </a:xfrm>
          <a:prstGeom prst="rect">
            <a:avLst/>
          </a:prstGeom>
          <a:noFill/>
          <a:ln w="12700" cap="sq">
            <a:noFill/>
            <a:miter lim="800000"/>
            <a:headEnd type="none" w="sm" len="sm"/>
            <a:tailEnd type="none" w="sm" len="sm"/>
          </a:ln>
        </p:spPr>
        <p:txBody>
          <a:bodyPr wrap="square">
            <a:spAutoFit/>
          </a:bodyPr>
          <a:lstStyle/>
          <a:p>
            <a:pPr>
              <a:lnSpc>
                <a:spcPct val="100000"/>
              </a:lnSpc>
              <a:spcBef>
                <a:spcPct val="0"/>
              </a:spcBef>
              <a:defRPr/>
            </a:pPr>
            <a:r>
              <a:rPr lang="hr-HR" sz="2800" i="0" dirty="0">
                <a:solidFill>
                  <a:srgbClr val="C00000"/>
                </a:solidFill>
                <a:effectLst>
                  <a:outerShdw blurRad="38100" dist="38100" dir="2700000" algn="tl">
                    <a:srgbClr val="000000">
                      <a:alpha val="43137"/>
                    </a:srgbClr>
                  </a:outerShdw>
                </a:effectLst>
              </a:rPr>
              <a:t>TJEDNO I GODIŠNJE ZADUŽENJE UČITELJA</a:t>
            </a:r>
          </a:p>
          <a:p>
            <a:pPr>
              <a:lnSpc>
                <a:spcPct val="100000"/>
              </a:lnSpc>
              <a:spcBef>
                <a:spcPct val="0"/>
              </a:spcBef>
              <a:defRPr/>
            </a:pPr>
            <a:r>
              <a:rPr lang="hr-HR" sz="2400" i="1" dirty="0">
                <a:solidFill>
                  <a:srgbClr val="002060"/>
                </a:solidFill>
                <a:effectLst>
                  <a:outerShdw blurRad="38100" dist="38100" dir="2700000" algn="tl">
                    <a:srgbClr val="000000">
                      <a:alpha val="43137"/>
                    </a:srgbClr>
                  </a:outerShdw>
                </a:effectLst>
              </a:rPr>
              <a:t>ŠTO STE DOBILI IZ MZO-a?</a:t>
            </a:r>
          </a:p>
        </p:txBody>
      </p:sp>
      <p:sp>
        <p:nvSpPr>
          <p:cNvPr id="6" name="Content Placeholder 5"/>
          <p:cNvSpPr txBox="1">
            <a:spLocks/>
          </p:cNvSpPr>
          <p:nvPr/>
        </p:nvSpPr>
        <p:spPr>
          <a:xfrm>
            <a:off x="457200" y="1556792"/>
            <a:ext cx="8229600" cy="4752528"/>
          </a:xfrm>
          <a:prstGeom prst="rect">
            <a:avLst/>
          </a:prstGeom>
        </p:spPr>
        <p:txBody>
          <a:bodyPr/>
          <a:lstStyle/>
          <a:p>
            <a:r>
              <a:rPr lang="hr-HR" sz="1600" dirty="0">
                <a:solidFill>
                  <a:srgbClr val="C00000"/>
                </a:solidFill>
              </a:rPr>
              <a:t>Napomene: </a:t>
            </a:r>
          </a:p>
          <a:p>
            <a:endParaRPr lang="hr-HR" sz="800" dirty="0">
              <a:solidFill>
                <a:srgbClr val="002060"/>
              </a:solidFill>
            </a:endParaRPr>
          </a:p>
          <a:p>
            <a:endParaRPr lang="hr-HR" sz="800" dirty="0">
              <a:solidFill>
                <a:srgbClr val="002060"/>
              </a:solidFill>
            </a:endParaRPr>
          </a:p>
          <a:p>
            <a:r>
              <a:rPr lang="hr-HR" sz="1600" i="1" dirty="0">
                <a:solidFill>
                  <a:srgbClr val="002060"/>
                </a:solidFill>
              </a:rPr>
              <a:t>Člankom </a:t>
            </a:r>
            <a:r>
              <a:rPr lang="hr-HR" sz="1600" i="1" dirty="0">
                <a:solidFill>
                  <a:srgbClr val="C00000"/>
                </a:solidFill>
              </a:rPr>
              <a:t>56. </a:t>
            </a:r>
            <a:r>
              <a:rPr lang="hr-HR" sz="1600" i="1" dirty="0">
                <a:solidFill>
                  <a:srgbClr val="002060"/>
                </a:solidFill>
              </a:rPr>
              <a:t>st. </a:t>
            </a:r>
            <a:r>
              <a:rPr lang="hr-HR" sz="1600" i="1" dirty="0">
                <a:solidFill>
                  <a:srgbClr val="C00000"/>
                </a:solidFill>
              </a:rPr>
              <a:t>7. </a:t>
            </a:r>
            <a:r>
              <a:rPr lang="hr-HR" sz="1600" i="1" dirty="0">
                <a:solidFill>
                  <a:srgbClr val="002060"/>
                </a:solidFill>
              </a:rPr>
              <a:t>KU propisano je da u školi koja ima </a:t>
            </a:r>
            <a:r>
              <a:rPr lang="hr-HR" sz="1600" i="1" dirty="0">
                <a:solidFill>
                  <a:srgbClr val="C00000"/>
                </a:solidFill>
              </a:rPr>
              <a:t>76</a:t>
            </a:r>
            <a:r>
              <a:rPr lang="hr-HR" sz="1600" i="1" dirty="0">
                <a:solidFill>
                  <a:srgbClr val="002060"/>
                </a:solidFill>
              </a:rPr>
              <a:t> i više zaposlenika odnosno tri </a:t>
            </a:r>
            <a:r>
              <a:rPr lang="hr-HR" sz="1600" i="1" dirty="0">
                <a:solidFill>
                  <a:srgbClr val="C00000"/>
                </a:solidFill>
              </a:rPr>
              <a:t>(3) </a:t>
            </a:r>
            <a:r>
              <a:rPr lang="hr-HR" sz="1600" i="1" dirty="0">
                <a:solidFill>
                  <a:srgbClr val="002060"/>
                </a:solidFill>
              </a:rPr>
              <a:t>sindikalna povjerenika koji su </a:t>
            </a:r>
            <a:r>
              <a:rPr lang="hr-HR" sz="1600" i="1" dirty="0">
                <a:solidFill>
                  <a:srgbClr val="C00000"/>
                </a:solidFill>
              </a:rPr>
              <a:t>preuzeli prava i obveze radničkog vijeća,</a:t>
            </a:r>
            <a:r>
              <a:rPr lang="hr-HR" sz="1600" i="1" dirty="0">
                <a:solidFill>
                  <a:srgbClr val="002060"/>
                </a:solidFill>
              </a:rPr>
              <a:t> pravo iz stavka 5. odnosno 6. ima </a:t>
            </a:r>
            <a:r>
              <a:rPr lang="hr-HR" sz="1600" i="1" dirty="0">
                <a:solidFill>
                  <a:srgbClr val="C00000"/>
                </a:solidFill>
              </a:rPr>
              <a:t>samo jedan</a:t>
            </a:r>
            <a:r>
              <a:rPr lang="hr-HR" sz="1600" i="1" dirty="0">
                <a:solidFill>
                  <a:srgbClr val="002060"/>
                </a:solidFill>
              </a:rPr>
              <a:t> sindikalni povjerenik. Ostali povjerenici imaju pravo na umanjenje odnosno uvećanje tjednog radnog vremena za šesta </a:t>
            </a:r>
            <a:r>
              <a:rPr lang="hr-HR" sz="1600" i="1" dirty="0">
                <a:solidFill>
                  <a:srgbClr val="C00000"/>
                </a:solidFill>
              </a:rPr>
              <a:t>(6)</a:t>
            </a:r>
            <a:r>
              <a:rPr lang="hr-HR" sz="1600" i="1" dirty="0">
                <a:solidFill>
                  <a:srgbClr val="002060"/>
                </a:solidFill>
              </a:rPr>
              <a:t> sati tjedno </a:t>
            </a:r>
            <a:r>
              <a:rPr lang="hr-HR" sz="1600" i="1" dirty="0">
                <a:solidFill>
                  <a:srgbClr val="C00000"/>
                </a:solidFill>
              </a:rPr>
              <a:t>u ostalim poslovima</a:t>
            </a:r>
            <a:r>
              <a:rPr lang="hr-HR" sz="1600" i="1" dirty="0">
                <a:solidFill>
                  <a:srgbClr val="002060"/>
                </a:solidFill>
              </a:rPr>
              <a:t>, uz naknadu plaće tijekom svake kalendarske godine u trajanju mandata</a:t>
            </a:r>
          </a:p>
          <a:p>
            <a:r>
              <a:rPr lang="hr-HR" sz="1600" i="1" dirty="0">
                <a:solidFill>
                  <a:srgbClr val="002060"/>
                </a:solidFill>
              </a:rPr>
              <a:t>Dakle, zaduženje za poslove ostala dva sindikalna povjerenika upisuju se ručno u ostale poslove (stupac AD - 6 sati tjedno) </a:t>
            </a:r>
          </a:p>
          <a:p>
            <a:endParaRPr lang="hr-HR" sz="800" dirty="0"/>
          </a:p>
          <a:p>
            <a:r>
              <a:rPr lang="hr-HR" sz="1600" i="1" dirty="0">
                <a:solidFill>
                  <a:srgbClr val="002060"/>
                </a:solidFill>
              </a:rPr>
              <a:t>Člankom </a:t>
            </a:r>
            <a:r>
              <a:rPr lang="hr-HR" sz="1600" i="1" dirty="0">
                <a:solidFill>
                  <a:srgbClr val="FF0000"/>
                </a:solidFill>
              </a:rPr>
              <a:t>56</a:t>
            </a:r>
            <a:r>
              <a:rPr lang="hr-HR" sz="1600" i="1" dirty="0">
                <a:solidFill>
                  <a:srgbClr val="002060"/>
                </a:solidFill>
              </a:rPr>
              <a:t>. st. </a:t>
            </a:r>
            <a:r>
              <a:rPr lang="hr-HR" sz="1600" i="1" dirty="0">
                <a:solidFill>
                  <a:srgbClr val="FF0000"/>
                </a:solidFill>
              </a:rPr>
              <a:t>9. </a:t>
            </a:r>
            <a:r>
              <a:rPr lang="hr-HR" sz="1600" i="1" dirty="0">
                <a:solidFill>
                  <a:srgbClr val="002060"/>
                </a:solidFill>
              </a:rPr>
              <a:t>Kolektivnog ugovora propisano je da sindikalni povjerenik koji je </a:t>
            </a:r>
            <a:r>
              <a:rPr lang="hr-HR" sz="1600" i="1" dirty="0">
                <a:solidFill>
                  <a:srgbClr val="C00000"/>
                </a:solidFill>
              </a:rPr>
              <a:t>preuzeo </a:t>
            </a:r>
            <a:r>
              <a:rPr lang="hr-HR" sz="1600" i="1" dirty="0">
                <a:solidFill>
                  <a:srgbClr val="002060"/>
                </a:solidFill>
              </a:rPr>
              <a:t>prava i obveze </a:t>
            </a:r>
            <a:r>
              <a:rPr lang="hr-HR" sz="1600" i="1" dirty="0">
                <a:solidFill>
                  <a:srgbClr val="C00000"/>
                </a:solidFill>
              </a:rPr>
              <a:t>radničkog vijeća </a:t>
            </a:r>
            <a:r>
              <a:rPr lang="hr-HR" sz="1600" i="1" dirty="0">
                <a:solidFill>
                  <a:srgbClr val="002060"/>
                </a:solidFill>
              </a:rPr>
              <a:t>u školama s više od 75 zaposlenih i kojima su ostali povjerenici ustupili radne sate, imaju pravo na umanjenje ili uvećanje tjednog radnog vremena </a:t>
            </a:r>
            <a:r>
              <a:rPr lang="hr-HR" sz="1600" i="1" dirty="0">
                <a:solidFill>
                  <a:srgbClr val="C00000"/>
                </a:solidFill>
              </a:rPr>
              <a:t>u neposrednom odgojno obrazovnom </a:t>
            </a:r>
            <a:r>
              <a:rPr lang="hr-HR" sz="1600" i="1" dirty="0">
                <a:solidFill>
                  <a:srgbClr val="002060"/>
                </a:solidFill>
              </a:rPr>
              <a:t>radu za tri </a:t>
            </a:r>
            <a:r>
              <a:rPr lang="hr-HR" sz="1600" i="1" dirty="0">
                <a:solidFill>
                  <a:srgbClr val="C00000"/>
                </a:solidFill>
              </a:rPr>
              <a:t>(3) </a:t>
            </a:r>
            <a:r>
              <a:rPr lang="hr-HR" sz="1600" i="1" dirty="0">
                <a:solidFill>
                  <a:srgbClr val="002060"/>
                </a:solidFill>
              </a:rPr>
              <a:t>sata, a preostale sate u ostalim poslovima</a:t>
            </a:r>
            <a:r>
              <a:rPr lang="hr-HR" sz="1600" dirty="0">
                <a:solidFill>
                  <a:srgbClr val="002060"/>
                </a:solidFill>
              </a:rPr>
              <a:t>.</a:t>
            </a:r>
          </a:p>
          <a:p>
            <a:r>
              <a:rPr lang="hr-HR" sz="1600" i="1" dirty="0">
                <a:solidFill>
                  <a:srgbClr val="002060"/>
                </a:solidFill>
              </a:rPr>
              <a:t>Dakle, navedenom povjereniku može se </a:t>
            </a:r>
            <a:r>
              <a:rPr lang="hr-HR" sz="1600" i="1" dirty="0">
                <a:solidFill>
                  <a:srgbClr val="C00000"/>
                </a:solidFill>
              </a:rPr>
              <a:t>uvećati</a:t>
            </a:r>
            <a:r>
              <a:rPr lang="hr-HR" sz="1600" i="1" dirty="0">
                <a:solidFill>
                  <a:srgbClr val="002060"/>
                </a:solidFill>
              </a:rPr>
              <a:t> tjedno radno vrijeme u satima </a:t>
            </a:r>
            <a:r>
              <a:rPr lang="hr-HR" sz="1600" i="1" dirty="0">
                <a:solidFill>
                  <a:srgbClr val="C00000"/>
                </a:solidFill>
              </a:rPr>
              <a:t>redovite nastave </a:t>
            </a:r>
            <a:r>
              <a:rPr lang="hr-HR" sz="1600" i="1" dirty="0">
                <a:solidFill>
                  <a:srgbClr val="002060"/>
                </a:solidFill>
              </a:rPr>
              <a:t>ili </a:t>
            </a:r>
            <a:r>
              <a:rPr lang="hr-HR" sz="1600" i="1" dirty="0">
                <a:solidFill>
                  <a:srgbClr val="C00000"/>
                </a:solidFill>
              </a:rPr>
              <a:t>umanjiti</a:t>
            </a:r>
            <a:r>
              <a:rPr lang="hr-HR" sz="1600" i="1" dirty="0">
                <a:solidFill>
                  <a:srgbClr val="002060"/>
                </a:solidFill>
              </a:rPr>
              <a:t> zaduženje u drugim poslovima NO-OR. Zaduženje se u stupac H ili V vezano uz NO-OR, a automatski se prenosi u ostale poslove (stupac AD).</a:t>
            </a:r>
          </a:p>
          <a:p>
            <a:endParaRPr lang="hr-HR" sz="1600" dirty="0">
              <a:solidFill>
                <a:srgbClr val="002060"/>
              </a:solidFill>
            </a:endParaRPr>
          </a:p>
          <a:p>
            <a:pPr marL="1588" lvl="0" indent="-1588" eaLnBrk="0" hangingPunct="0">
              <a:spcBef>
                <a:spcPts val="0"/>
              </a:spcBef>
              <a:defRPr/>
            </a:pPr>
            <a:endParaRPr lang="hr-HR" sz="1400" dirty="0">
              <a:solidFill>
                <a:srgbClr val="A50021"/>
              </a:solidFill>
            </a:endParaRPr>
          </a:p>
          <a:p>
            <a:pPr marL="1588" lvl="0" indent="-1588" eaLnBrk="0" hangingPunct="0">
              <a:spcBef>
                <a:spcPts val="0"/>
              </a:spcBef>
              <a:defRPr/>
            </a:pPr>
            <a:endParaRPr lang="hr-HR" sz="1400" dirty="0">
              <a:solidFill>
                <a:srgbClr val="A50021"/>
              </a:solidFill>
            </a:endParaRPr>
          </a:p>
          <a:p>
            <a:pPr marL="1588" lvl="0" indent="-1588" eaLnBrk="0" hangingPunct="0">
              <a:spcBef>
                <a:spcPts val="0"/>
              </a:spcBef>
              <a:defRPr/>
            </a:pPr>
            <a:endParaRPr lang="hr-HR" sz="1400" dirty="0">
              <a:solidFill>
                <a:srgbClr val="A50021"/>
              </a:solidFill>
            </a:endParaRPr>
          </a:p>
          <a:p>
            <a:pPr marL="1588" lvl="0" indent="-1588" eaLnBrk="0" hangingPunct="0">
              <a:spcBef>
                <a:spcPts val="0"/>
              </a:spcBef>
              <a:defRPr/>
            </a:pPr>
            <a:r>
              <a:rPr lang="hr-HR" sz="2000" dirty="0">
                <a:solidFill>
                  <a:srgbClr val="002060"/>
                </a:solidFill>
              </a:rPr>
              <a:t>                      </a:t>
            </a:r>
          </a:p>
          <a:p>
            <a:pPr marL="1588" lvl="0" indent="-1588" eaLnBrk="0" hangingPunct="0">
              <a:spcBef>
                <a:spcPts val="0"/>
              </a:spcBef>
              <a:defRPr/>
            </a:pPr>
            <a:endParaRPr lang="hr-HR" sz="1400" dirty="0">
              <a:solidFill>
                <a:srgbClr val="A50021"/>
              </a:solidFill>
            </a:endParaRPr>
          </a:p>
          <a:p>
            <a:pPr marL="1588" lvl="0" indent="-1588" eaLnBrk="0" hangingPunct="0">
              <a:spcBef>
                <a:spcPts val="0"/>
              </a:spcBef>
              <a:defRPr/>
            </a:pPr>
            <a:endParaRPr lang="hr-HR" sz="1400" dirty="0">
              <a:solidFill>
                <a:srgbClr val="A50021"/>
              </a:solidFill>
            </a:endParaRPr>
          </a:p>
          <a:p>
            <a:pPr marL="1588" lvl="0" indent="-1588" eaLnBrk="0" hangingPunct="0">
              <a:spcBef>
                <a:spcPts val="0"/>
              </a:spcBef>
              <a:defRPr/>
            </a:pPr>
            <a:endParaRPr lang="hr-HR" sz="1400" dirty="0">
              <a:solidFill>
                <a:srgbClr val="A50021"/>
              </a:solidFill>
            </a:endParaRPr>
          </a:p>
          <a:p>
            <a:pPr marL="1588" lvl="0" indent="-1588" eaLnBrk="0" hangingPunct="0">
              <a:spcBef>
                <a:spcPts val="0"/>
              </a:spcBef>
              <a:defRPr/>
            </a:pPr>
            <a:endParaRPr lang="hr-HR" sz="1400" dirty="0">
              <a:solidFill>
                <a:srgbClr val="A50021"/>
              </a:solidFill>
            </a:endParaRPr>
          </a:p>
          <a:p>
            <a:pPr marL="1588" lvl="0" indent="-1588" eaLnBrk="0" hangingPunct="0">
              <a:spcBef>
                <a:spcPts val="0"/>
              </a:spcBef>
              <a:defRPr/>
            </a:pPr>
            <a:endParaRPr lang="hr-HR" sz="1400" dirty="0">
              <a:solidFill>
                <a:srgbClr val="A50021"/>
              </a:solidFill>
            </a:endParaRPr>
          </a:p>
          <a:p>
            <a:pPr marL="1588" lvl="0" indent="-1588" eaLnBrk="0" hangingPunct="0">
              <a:spcBef>
                <a:spcPts val="0"/>
              </a:spcBef>
              <a:defRPr/>
            </a:pPr>
            <a:endParaRPr lang="hr-HR" sz="1400" dirty="0">
              <a:solidFill>
                <a:srgbClr val="A50021"/>
              </a:solidFill>
            </a:endParaRPr>
          </a:p>
          <a:p>
            <a:pPr marL="1588" lvl="0" indent="-1588" eaLnBrk="0" hangingPunct="0">
              <a:spcBef>
                <a:spcPts val="0"/>
              </a:spcBef>
              <a:defRPr/>
            </a:pPr>
            <a:r>
              <a:rPr lang="hr-HR" sz="2000" dirty="0">
                <a:solidFill>
                  <a:srgbClr val="A50021"/>
                </a:solidFill>
              </a:rPr>
              <a:t>                                    </a:t>
            </a:r>
            <a:endParaRPr lang="vi-VN" sz="2000" dirty="0">
              <a:solidFill>
                <a:srgbClr val="002060"/>
              </a:solidFill>
            </a:endParaRPr>
          </a:p>
          <a:p>
            <a:endParaRPr lang="vi-VN" sz="1400" dirty="0">
              <a:solidFill>
                <a:srgbClr val="002060"/>
              </a:solidFill>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hr-HR" sz="2400" b="1" i="0" u="none" strike="noStrike" kern="0" cap="none" spc="0" normalizeH="0" baseline="0" noProof="0" dirty="0">
              <a:ln>
                <a:noFill/>
              </a:ln>
              <a:solidFill>
                <a:srgbClr val="C00000"/>
              </a:solidFill>
              <a:effectLst>
                <a:outerShdw blurRad="38100" dist="38100" dir="2700000" algn="tl">
                  <a:srgbClr val="C0C0C0"/>
                </a:outerShdw>
              </a:effectLst>
              <a:uLnTx/>
              <a:uFillTx/>
              <a:latin typeface="Arial" pitchFamily="34" charset="0"/>
              <a:cs typeface="Arial" pitchFamily="34" charset="0"/>
            </a:endParaRPr>
          </a:p>
        </p:txBody>
      </p:sp>
    </p:spTree>
    <p:extLst>
      <p:ext uri="{BB962C8B-B14F-4D97-AF65-F5344CB8AC3E}">
        <p14:creationId xmlns:p14="http://schemas.microsoft.com/office/powerpoint/2010/main" val="3613980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ChangeArrowheads="1"/>
          </p:cNvSpPr>
          <p:nvPr/>
        </p:nvSpPr>
        <p:spPr bwMode="auto">
          <a:xfrm>
            <a:off x="971550" y="1916113"/>
            <a:ext cx="7286625" cy="1143000"/>
          </a:xfrm>
          <a:prstGeom prst="rect">
            <a:avLst/>
          </a:prstGeom>
          <a:noFill/>
          <a:ln w="9525">
            <a:noFill/>
            <a:miter lim="800000"/>
            <a:headEnd/>
            <a:tailEnd/>
          </a:ln>
        </p:spPr>
        <p:txBody>
          <a:bodyPr anchor="ctr"/>
          <a:lstStyle/>
          <a:p>
            <a:pPr algn="ctr"/>
            <a:r>
              <a:rPr lang="hr-HR" sz="8000" i="1">
                <a:solidFill>
                  <a:srgbClr val="C00000"/>
                </a:solidFill>
              </a:rPr>
              <a:t>…?</a:t>
            </a:r>
          </a:p>
        </p:txBody>
      </p:sp>
      <p:sp>
        <p:nvSpPr>
          <p:cNvPr id="161796" name="Rectangle 4"/>
          <p:cNvSpPr>
            <a:spLocks noGrp="1" noChangeArrowheads="1"/>
          </p:cNvSpPr>
          <p:nvPr>
            <p:ph idx="1"/>
          </p:nvPr>
        </p:nvSpPr>
        <p:spPr bwMode="auto">
          <a:xfrm>
            <a:off x="468313" y="3500438"/>
            <a:ext cx="8229600" cy="892175"/>
          </a:xfrm>
          <a:noFill/>
          <a:ln>
            <a:miter lim="800000"/>
            <a:headEnd/>
            <a:tailEnd/>
          </a:ln>
        </p:spPr>
        <p:txBody>
          <a:bodyPr vert="horz" wrap="square" lIns="91440" tIns="45720" rIns="91440" bIns="45720" numCol="1" anchor="t" anchorCtr="0" compatLnSpc="1">
            <a:prstTxWarp prst="textNoShape">
              <a:avLst/>
            </a:prstTxWarp>
            <a:normAutofit fontScale="85000" lnSpcReduction="10000"/>
          </a:bodyPr>
          <a:lstStyle/>
          <a:p>
            <a:pPr algn="ctr" eaLnBrk="1" hangingPunct="1">
              <a:buFont typeface="Arial" charset="0"/>
              <a:buNone/>
            </a:pPr>
            <a:r>
              <a:rPr lang="hr-HR" sz="6000" b="1" i="1">
                <a:solidFill>
                  <a:srgbClr val="000066"/>
                </a:solidFill>
                <a:latin typeface="Forte" pitchFamily="66" charset="0"/>
              </a:rPr>
              <a:t>Hvala!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iterate type="lt">
                                    <p:tmPct val="0"/>
                                  </p:iterate>
                                  <p:childTnLst>
                                    <p:set>
                                      <p:cBhvr>
                                        <p:cTn id="6" dur="1" fill="hold">
                                          <p:stCondLst>
                                            <p:cond delay="0"/>
                                          </p:stCondLst>
                                        </p:cTn>
                                        <p:tgtEl>
                                          <p:spTgt spid="161794"/>
                                        </p:tgtEl>
                                        <p:attrNameLst>
                                          <p:attrName>style.visibility</p:attrName>
                                        </p:attrNameLst>
                                      </p:cBhvr>
                                      <p:to>
                                        <p:strVal val="visible"/>
                                      </p:to>
                                    </p:set>
                                    <p:anim calcmode="lin" valueType="num">
                                      <p:cBhvr>
                                        <p:cTn id="7" dur="2000" fill="hold"/>
                                        <p:tgtEl>
                                          <p:spTgt spid="161794"/>
                                        </p:tgtEl>
                                        <p:attrNameLst>
                                          <p:attrName>ppt_w</p:attrName>
                                        </p:attrNameLst>
                                      </p:cBhvr>
                                      <p:tavLst>
                                        <p:tav tm="0">
                                          <p:val>
                                            <p:fltVal val="0"/>
                                          </p:val>
                                        </p:tav>
                                        <p:tav tm="100000">
                                          <p:val>
                                            <p:strVal val="#ppt_w"/>
                                          </p:val>
                                        </p:tav>
                                      </p:tavLst>
                                    </p:anim>
                                    <p:anim calcmode="lin" valueType="num">
                                      <p:cBhvr>
                                        <p:cTn id="8" dur="2000" fill="hold"/>
                                        <p:tgtEl>
                                          <p:spTgt spid="161794"/>
                                        </p:tgtEl>
                                        <p:attrNameLst>
                                          <p:attrName>ppt_h</p:attrName>
                                        </p:attrNameLst>
                                      </p:cBhvr>
                                      <p:tavLst>
                                        <p:tav tm="0">
                                          <p:val>
                                            <p:fltVal val="0"/>
                                          </p:val>
                                        </p:tav>
                                        <p:tav tm="100000">
                                          <p:val>
                                            <p:strVal val="#ppt_h"/>
                                          </p:val>
                                        </p:tav>
                                      </p:tavLst>
                                    </p:anim>
                                    <p:animEffect transition="in" filter="fade">
                                      <p:cBhvr>
                                        <p:cTn id="9" dur="2000"/>
                                        <p:tgtEl>
                                          <p:spTgt spid="161794"/>
                                        </p:tgtEl>
                                      </p:cBhvr>
                                    </p:animEffect>
                                  </p:childTnLst>
                                </p:cTn>
                              </p:par>
                            </p:childTnLst>
                          </p:cTn>
                        </p:par>
                      </p:childTnLst>
                    </p:cTn>
                  </p:par>
                  <p:par>
                    <p:cTn id="10" fill="hold">
                      <p:stCondLst>
                        <p:cond delay="indefinite"/>
                      </p:stCondLst>
                      <p:childTnLst>
                        <p:par>
                          <p:cTn id="11" fill="hold">
                            <p:stCondLst>
                              <p:cond delay="0"/>
                            </p:stCondLst>
                            <p:childTnLst>
                              <p:par>
                                <p:cTn id="12" presetID="19" presetClass="entr" presetSubtype="10" fill="hold" grpId="1" nodeType="clickEffect">
                                  <p:stCondLst>
                                    <p:cond delay="0"/>
                                  </p:stCondLst>
                                  <p:iterate type="lt">
                                    <p:tmPct val="0"/>
                                  </p:iterate>
                                  <p:childTnLst>
                                    <p:set>
                                      <p:cBhvr>
                                        <p:cTn id="13" dur="1" fill="hold">
                                          <p:stCondLst>
                                            <p:cond delay="0"/>
                                          </p:stCondLst>
                                        </p:cTn>
                                        <p:tgtEl>
                                          <p:spTgt spid="161794"/>
                                        </p:tgtEl>
                                        <p:attrNameLst>
                                          <p:attrName>style.visibility</p:attrName>
                                        </p:attrNameLst>
                                      </p:cBhvr>
                                      <p:to>
                                        <p:strVal val="visible"/>
                                      </p:to>
                                    </p:set>
                                    <p:anim calcmode="lin" valueType="num">
                                      <p:cBhvr>
                                        <p:cTn id="14" dur="5000" fill="hold"/>
                                        <p:tgtEl>
                                          <p:spTgt spid="161794"/>
                                        </p:tgtEl>
                                        <p:attrNameLst>
                                          <p:attrName>ppt_w</p:attrName>
                                        </p:attrNameLst>
                                      </p:cBhvr>
                                      <p:tavLst>
                                        <p:tav tm="0" fmla="#ppt_w*sin(2.5*pi*$)">
                                          <p:val>
                                            <p:fltVal val="0"/>
                                          </p:val>
                                        </p:tav>
                                        <p:tav tm="100000">
                                          <p:val>
                                            <p:fltVal val="1"/>
                                          </p:val>
                                        </p:tav>
                                      </p:tavLst>
                                    </p:anim>
                                    <p:anim calcmode="lin" valueType="num">
                                      <p:cBhvr>
                                        <p:cTn id="15" dur="5000" fill="hold"/>
                                        <p:tgtEl>
                                          <p:spTgt spid="161794"/>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45" presetClass="exit" presetSubtype="0" fill="hold" grpId="2" nodeType="clickEffect">
                                  <p:stCondLst>
                                    <p:cond delay="0"/>
                                  </p:stCondLst>
                                  <p:iterate type="lt">
                                    <p:tmPct val="10000"/>
                                  </p:iterate>
                                  <p:childTnLst>
                                    <p:animEffect transition="out" filter="fade">
                                      <p:cBhvr>
                                        <p:cTn id="19" dur="3000"/>
                                        <p:tgtEl>
                                          <p:spTgt spid="161794"/>
                                        </p:tgtEl>
                                      </p:cBhvr>
                                    </p:animEffect>
                                    <p:anim calcmode="lin" valueType="num">
                                      <p:cBhvr>
                                        <p:cTn id="20" dur="3000"/>
                                        <p:tgtEl>
                                          <p:spTgt spid="16179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1" dur="3000"/>
                                        <p:tgtEl>
                                          <p:spTgt spid="161794"/>
                                        </p:tgtEl>
                                        <p:attrNameLst>
                                          <p:attrName>ppt_h</p:attrName>
                                        </p:attrNameLst>
                                      </p:cBhvr>
                                      <p:tavLst>
                                        <p:tav tm="0">
                                          <p:val>
                                            <p:strVal val="ppt_h"/>
                                          </p:val>
                                        </p:tav>
                                        <p:tav tm="100000">
                                          <p:val>
                                            <p:strVal val="ppt_h"/>
                                          </p:val>
                                        </p:tav>
                                      </p:tavLst>
                                    </p:anim>
                                    <p:set>
                                      <p:cBhvr>
                                        <p:cTn id="22" dur="1" fill="hold">
                                          <p:stCondLst>
                                            <p:cond delay="2999"/>
                                          </p:stCondLst>
                                        </p:cTn>
                                        <p:tgtEl>
                                          <p:spTgt spid="16179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161796">
                                            <p:txEl>
                                              <p:pRg st="0" end="0"/>
                                            </p:txEl>
                                          </p:spTgt>
                                        </p:tgtEl>
                                        <p:attrNameLst>
                                          <p:attrName>style.visibility</p:attrName>
                                        </p:attrNameLst>
                                      </p:cBhvr>
                                      <p:to>
                                        <p:strVal val="visible"/>
                                      </p:to>
                                    </p:set>
                                    <p:anim calcmode="lin" valueType="num">
                                      <p:cBhvr>
                                        <p:cTn id="27" dur="3000" fill="hold"/>
                                        <p:tgtEl>
                                          <p:spTgt spid="161796">
                                            <p:txEl>
                                              <p:pRg st="0" end="0"/>
                                            </p:txEl>
                                          </p:spTgt>
                                        </p:tgtEl>
                                        <p:attrNameLst>
                                          <p:attrName>ppt_w</p:attrName>
                                        </p:attrNameLst>
                                      </p:cBhvr>
                                      <p:tavLst>
                                        <p:tav tm="0">
                                          <p:val>
                                            <p:fltVal val="0"/>
                                          </p:val>
                                        </p:tav>
                                        <p:tav tm="100000">
                                          <p:val>
                                            <p:strVal val="#ppt_w"/>
                                          </p:val>
                                        </p:tav>
                                      </p:tavLst>
                                    </p:anim>
                                    <p:anim calcmode="lin" valueType="num">
                                      <p:cBhvr>
                                        <p:cTn id="28" dur="3000" fill="hold"/>
                                        <p:tgtEl>
                                          <p:spTgt spid="161796">
                                            <p:txEl>
                                              <p:pRg st="0" end="0"/>
                                            </p:txEl>
                                          </p:spTgt>
                                        </p:tgtEl>
                                        <p:attrNameLst>
                                          <p:attrName>ppt_h</p:attrName>
                                        </p:attrNameLst>
                                      </p:cBhvr>
                                      <p:tavLst>
                                        <p:tav tm="0">
                                          <p:val>
                                            <p:fltVal val="0"/>
                                          </p:val>
                                        </p:tav>
                                        <p:tav tm="100000">
                                          <p:val>
                                            <p:strVal val="#ppt_h"/>
                                          </p:val>
                                        </p:tav>
                                      </p:tavLst>
                                    </p:anim>
                                    <p:animEffect transition="in" filter="fade">
                                      <p:cBhvr>
                                        <p:cTn id="29" dur="3000"/>
                                        <p:tgtEl>
                                          <p:spTgt spid="16179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4" grpId="0"/>
      <p:bldP spid="161794" grpId="1"/>
      <p:bldP spid="161794" grpId="2"/>
      <p:bldP spid="16179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79512" y="404664"/>
            <a:ext cx="7848872" cy="892552"/>
          </a:xfrm>
          <a:prstGeom prst="rect">
            <a:avLst/>
          </a:prstGeom>
          <a:noFill/>
          <a:ln w="12700" cap="sq">
            <a:noFill/>
            <a:miter lim="800000"/>
            <a:headEnd type="none" w="sm" len="sm"/>
            <a:tailEnd type="none" w="sm" len="sm"/>
          </a:ln>
        </p:spPr>
        <p:txBody>
          <a:bodyPr wrap="square">
            <a:spAutoFit/>
          </a:bodyPr>
          <a:lstStyle/>
          <a:p>
            <a:pPr>
              <a:lnSpc>
                <a:spcPct val="100000"/>
              </a:lnSpc>
              <a:spcBef>
                <a:spcPct val="0"/>
              </a:spcBef>
              <a:defRPr/>
            </a:pPr>
            <a:r>
              <a:rPr lang="hr-HR" sz="2800" i="0" dirty="0">
                <a:solidFill>
                  <a:srgbClr val="C00000"/>
                </a:solidFill>
                <a:effectLst>
                  <a:outerShdw blurRad="38100" dist="38100" dir="2700000" algn="tl">
                    <a:srgbClr val="000000">
                      <a:alpha val="43137"/>
                    </a:srgbClr>
                  </a:outerShdw>
                </a:effectLst>
              </a:rPr>
              <a:t>TJEDNO I GODIŠNJE ZADUŽENJE UČITELJA</a:t>
            </a:r>
          </a:p>
          <a:p>
            <a:pPr>
              <a:lnSpc>
                <a:spcPct val="100000"/>
              </a:lnSpc>
              <a:spcBef>
                <a:spcPct val="0"/>
              </a:spcBef>
              <a:defRPr/>
            </a:pPr>
            <a:r>
              <a:rPr lang="hr-HR" sz="2400" i="1" dirty="0">
                <a:solidFill>
                  <a:srgbClr val="002060"/>
                </a:solidFill>
                <a:effectLst>
                  <a:outerShdw blurRad="38100" dist="38100" dir="2700000" algn="tl">
                    <a:srgbClr val="000000">
                      <a:alpha val="43137"/>
                    </a:srgbClr>
                  </a:outerShdw>
                </a:effectLst>
              </a:rPr>
              <a:t>ŠTO ĆETE DOBILI  IZ MZO-a?</a:t>
            </a:r>
          </a:p>
        </p:txBody>
      </p:sp>
      <p:sp>
        <p:nvSpPr>
          <p:cNvPr id="6" name="Content Placeholder 5"/>
          <p:cNvSpPr txBox="1">
            <a:spLocks/>
          </p:cNvSpPr>
          <p:nvPr/>
        </p:nvSpPr>
        <p:spPr>
          <a:xfrm>
            <a:off x="457200" y="1556792"/>
            <a:ext cx="8229600" cy="4536504"/>
          </a:xfrm>
          <a:prstGeom prst="rect">
            <a:avLst/>
          </a:prstGeom>
        </p:spPr>
        <p:txBody>
          <a:bodyPr/>
          <a:lstStyle/>
          <a:p>
            <a:pPr marL="1588" lvl="0" indent="-1588" eaLnBrk="0" hangingPunct="0">
              <a:spcBef>
                <a:spcPts val="0"/>
              </a:spcBef>
              <a:defRPr/>
            </a:pPr>
            <a:endParaRPr lang="hr-HR" sz="2400" dirty="0">
              <a:solidFill>
                <a:srgbClr val="A50021"/>
              </a:solidFill>
            </a:endParaRPr>
          </a:p>
          <a:p>
            <a:pPr marL="1588" lvl="0" indent="-1588" eaLnBrk="0" hangingPunct="0">
              <a:spcBef>
                <a:spcPts val="0"/>
              </a:spcBef>
              <a:defRPr/>
            </a:pPr>
            <a:r>
              <a:rPr lang="hr-HR" sz="2400" dirty="0">
                <a:solidFill>
                  <a:srgbClr val="A50021"/>
                </a:solidFill>
              </a:rPr>
              <a:t>Obavijest OŠ vezano uz podnošenje zahtjeva za zapošljavanje i donošenje školskih dokumenata za školsku godinu 2024./2025. </a:t>
            </a:r>
          </a:p>
          <a:p>
            <a:pPr marL="1588" lvl="0" indent="-1588" eaLnBrk="0" hangingPunct="0">
              <a:spcBef>
                <a:spcPts val="0"/>
              </a:spcBef>
              <a:defRPr/>
            </a:pPr>
            <a:endParaRPr lang="hr-HR" sz="1400" dirty="0">
              <a:solidFill>
                <a:srgbClr val="A50021"/>
              </a:solidFill>
            </a:endParaRPr>
          </a:p>
          <a:p>
            <a:pPr marL="1588" lvl="0" indent="-1588" eaLnBrk="0" hangingPunct="0">
              <a:spcBef>
                <a:spcPts val="0"/>
              </a:spcBef>
              <a:defRPr/>
            </a:pPr>
            <a:endParaRPr lang="hr-HR" sz="1400" dirty="0">
              <a:solidFill>
                <a:srgbClr val="A50021"/>
              </a:solidFill>
            </a:endParaRPr>
          </a:p>
          <a:p>
            <a:pPr marL="1588" lvl="0" indent="-1588" eaLnBrk="0" hangingPunct="0">
              <a:spcBef>
                <a:spcPts val="0"/>
              </a:spcBef>
              <a:defRPr/>
            </a:pPr>
            <a:r>
              <a:rPr lang="hr-HR" sz="2000" dirty="0">
                <a:solidFill>
                  <a:srgbClr val="002060"/>
                </a:solidFill>
              </a:rPr>
              <a:t>      Zaduženja obvezno dostavljate Ministarstvu u Excel tablici koja vam je dostavljena ili će biti dostavljena za slijedeću školsku godinu.</a:t>
            </a:r>
            <a:endParaRPr lang="hr-HR" sz="1400" dirty="0">
              <a:solidFill>
                <a:srgbClr val="A50021"/>
              </a:solidFill>
            </a:endParaRPr>
          </a:p>
          <a:p>
            <a:pPr marL="1588" lvl="0" indent="-1588" eaLnBrk="0" hangingPunct="0">
              <a:spcBef>
                <a:spcPts val="0"/>
              </a:spcBef>
              <a:defRPr/>
            </a:pPr>
            <a:endParaRPr lang="hr-HR" sz="1400" dirty="0">
              <a:solidFill>
                <a:srgbClr val="A50021"/>
              </a:solidFill>
            </a:endParaRPr>
          </a:p>
          <a:p>
            <a:pPr marL="1588" lvl="0" indent="-1588" eaLnBrk="0" hangingPunct="0">
              <a:spcBef>
                <a:spcPts val="0"/>
              </a:spcBef>
              <a:defRPr/>
            </a:pPr>
            <a:endParaRPr lang="hr-HR" sz="1400" dirty="0">
              <a:solidFill>
                <a:srgbClr val="A50021"/>
              </a:solidFill>
            </a:endParaRPr>
          </a:p>
          <a:p>
            <a:pPr marL="1588" lvl="0" indent="-1588" eaLnBrk="0" hangingPunct="0">
              <a:spcBef>
                <a:spcPts val="0"/>
              </a:spcBef>
              <a:defRPr/>
            </a:pPr>
            <a:endParaRPr lang="hr-HR" sz="1400" dirty="0">
              <a:solidFill>
                <a:srgbClr val="A50021"/>
              </a:solidFill>
            </a:endParaRPr>
          </a:p>
          <a:p>
            <a:pPr marL="1588" lvl="0" indent="-1588" eaLnBrk="0" hangingPunct="0">
              <a:spcBef>
                <a:spcPts val="0"/>
              </a:spcBef>
              <a:defRPr/>
            </a:pPr>
            <a:endParaRPr lang="hr-HR" sz="1400" dirty="0">
              <a:solidFill>
                <a:srgbClr val="A50021"/>
              </a:solidFill>
            </a:endParaRPr>
          </a:p>
          <a:p>
            <a:pPr marL="1588" lvl="0" indent="-1588" eaLnBrk="0" hangingPunct="0">
              <a:spcBef>
                <a:spcPts val="0"/>
              </a:spcBef>
              <a:defRPr/>
            </a:pPr>
            <a:endParaRPr lang="hr-HR" sz="1400" dirty="0">
              <a:solidFill>
                <a:srgbClr val="A50021"/>
              </a:solidFill>
            </a:endParaRPr>
          </a:p>
          <a:p>
            <a:endParaRPr lang="vi-VN" sz="1400" dirty="0">
              <a:solidFill>
                <a:srgbClr val="002060"/>
              </a:solidFill>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hr-HR" sz="2400" b="1" i="0" u="none" strike="noStrike" kern="0" cap="none" spc="0" normalizeH="0" baseline="0" noProof="0" dirty="0">
              <a:ln>
                <a:noFill/>
              </a:ln>
              <a:solidFill>
                <a:srgbClr val="C00000"/>
              </a:solidFill>
              <a:effectLst>
                <a:outerShdw blurRad="38100" dist="38100" dir="2700000" algn="tl">
                  <a:srgbClr val="C0C0C0"/>
                </a:outerShdw>
              </a:effectLst>
              <a:uLnTx/>
              <a:uFillTx/>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ircle(in)">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circle(in)">
                                      <p:cBhvr>
                                        <p:cTn id="17"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79512" y="404664"/>
            <a:ext cx="7848872" cy="523220"/>
          </a:xfrm>
          <a:prstGeom prst="rect">
            <a:avLst/>
          </a:prstGeom>
          <a:noFill/>
          <a:ln w="12700" cap="sq">
            <a:noFill/>
            <a:miter lim="800000"/>
            <a:headEnd type="none" w="sm" len="sm"/>
            <a:tailEnd type="none" w="sm" len="sm"/>
          </a:ln>
        </p:spPr>
        <p:txBody>
          <a:bodyPr wrap="square">
            <a:spAutoFit/>
          </a:bodyPr>
          <a:lstStyle/>
          <a:p>
            <a:pPr>
              <a:lnSpc>
                <a:spcPct val="100000"/>
              </a:lnSpc>
              <a:spcBef>
                <a:spcPct val="0"/>
              </a:spcBef>
              <a:defRPr/>
            </a:pPr>
            <a:r>
              <a:rPr lang="hr-HR" sz="2800" i="0" dirty="0">
                <a:solidFill>
                  <a:srgbClr val="C00000"/>
                </a:solidFill>
                <a:effectLst>
                  <a:outerShdw blurRad="38100" dist="38100" dir="2700000" algn="tl">
                    <a:srgbClr val="000000">
                      <a:alpha val="43137"/>
                    </a:srgbClr>
                  </a:outerShdw>
                </a:effectLst>
              </a:rPr>
              <a:t>TJEDNO I GODIŠNJE ZADUŽENJE UČITELJA</a:t>
            </a:r>
          </a:p>
        </p:txBody>
      </p:sp>
      <p:sp>
        <p:nvSpPr>
          <p:cNvPr id="5" name="Rectangle 12"/>
          <p:cNvSpPr txBox="1">
            <a:spLocks noChangeArrowheads="1"/>
          </p:cNvSpPr>
          <p:nvPr/>
        </p:nvSpPr>
        <p:spPr>
          <a:xfrm>
            <a:off x="323528" y="1529408"/>
            <a:ext cx="8643937" cy="5211960"/>
          </a:xfrm>
          <a:prstGeom prst="rect">
            <a:avLst/>
          </a:prstGeom>
        </p:spPr>
        <p:txBody>
          <a:bodyPr/>
          <a:lstStyle/>
          <a:p>
            <a:pPr marL="342900" lvl="0" indent="-342900" eaLnBrk="0" hangingPunct="0">
              <a:spcBef>
                <a:spcPts val="0"/>
              </a:spcBef>
              <a:buFont typeface="Wingdings" pitchFamily="2" charset="2"/>
              <a:buChar char="§"/>
              <a:defRPr/>
            </a:pPr>
            <a:r>
              <a:rPr lang="hr-HR" sz="1800" dirty="0">
                <a:solidFill>
                  <a:srgbClr val="002060"/>
                </a:solidFill>
              </a:rPr>
              <a:t>Pravilnik o broju učenika u redovitom i kombiniranom razrednom odjelu i odgojno-obrazovnoj skupini u osnovnoj školi </a:t>
            </a:r>
            <a:r>
              <a:rPr lang="hr-HR" sz="1800" dirty="0">
                <a:solidFill>
                  <a:srgbClr val="A50021"/>
                </a:solidFill>
              </a:rPr>
              <a:t>– čl. 3. – čl. 10.</a:t>
            </a:r>
            <a:endParaRPr lang="hr-HR" sz="1800" kern="0" dirty="0">
              <a:solidFill>
                <a:srgbClr val="A50021"/>
              </a:solidFill>
              <a:latin typeface="Arial" pitchFamily="34" charset="0"/>
              <a:cs typeface="Arial" pitchFamily="34" charset="0"/>
            </a:endParaRPr>
          </a:p>
          <a:p>
            <a:pPr marL="342900" indent="20638" eaLnBrk="0" hangingPunct="0">
              <a:spcBef>
                <a:spcPts val="0"/>
              </a:spcBef>
              <a:defRPr/>
            </a:pPr>
            <a:r>
              <a:rPr lang="hr-HR" sz="1600" dirty="0">
                <a:solidFill>
                  <a:srgbClr val="002060"/>
                </a:solidFill>
              </a:rPr>
              <a:t>(Narodne novine, broj 124/09. i 73/10.-ispravak)</a:t>
            </a:r>
          </a:p>
          <a:p>
            <a:pPr marL="342900" indent="20638" eaLnBrk="0" hangingPunct="0">
              <a:spcBef>
                <a:spcPts val="0"/>
              </a:spcBef>
              <a:defRPr/>
            </a:pPr>
            <a:endParaRPr lang="hr-HR" sz="800" dirty="0">
              <a:solidFill>
                <a:srgbClr val="002060"/>
              </a:solidFill>
            </a:endParaRPr>
          </a:p>
          <a:p>
            <a:pPr marL="1588" indent="361950" eaLnBrk="0" hangingPunct="0">
              <a:spcBef>
                <a:spcPts val="0"/>
              </a:spcBef>
              <a:buFont typeface="Wingdings" pitchFamily="2" charset="2"/>
              <a:buChar char="§"/>
              <a:defRPr/>
            </a:pPr>
            <a:r>
              <a:rPr lang="hr-HR" sz="1800" dirty="0">
                <a:solidFill>
                  <a:srgbClr val="002060"/>
                </a:solidFill>
              </a:rPr>
              <a:t>Državni pedagoški standard osnovnoškolskog sustava odgoja i </a:t>
            </a:r>
          </a:p>
          <a:p>
            <a:pPr marL="1588" indent="361950" eaLnBrk="0" hangingPunct="0">
              <a:spcBef>
                <a:spcPts val="0"/>
              </a:spcBef>
              <a:defRPr/>
            </a:pPr>
            <a:r>
              <a:rPr lang="hr-HR" sz="1800" dirty="0">
                <a:solidFill>
                  <a:srgbClr val="002060"/>
                </a:solidFill>
              </a:rPr>
              <a:t>obrazovanja </a:t>
            </a:r>
            <a:r>
              <a:rPr lang="hr-HR" sz="1800" dirty="0">
                <a:solidFill>
                  <a:srgbClr val="A50021"/>
                </a:solidFill>
              </a:rPr>
              <a:t>–</a:t>
            </a:r>
            <a:r>
              <a:rPr lang="hr-HR" sz="1800" dirty="0">
                <a:solidFill>
                  <a:srgbClr val="002060"/>
                </a:solidFill>
              </a:rPr>
              <a:t> </a:t>
            </a:r>
            <a:r>
              <a:rPr lang="hr-HR" sz="1800" dirty="0">
                <a:solidFill>
                  <a:srgbClr val="A50021"/>
                </a:solidFill>
              </a:rPr>
              <a:t>čl. 7. – čl. 11.</a:t>
            </a:r>
          </a:p>
          <a:p>
            <a:pPr marL="1588" indent="361950" eaLnBrk="0" hangingPunct="0">
              <a:spcBef>
                <a:spcPts val="0"/>
              </a:spcBef>
              <a:defRPr/>
            </a:pPr>
            <a:r>
              <a:rPr lang="hr-HR" sz="1600" dirty="0">
                <a:solidFill>
                  <a:srgbClr val="002060"/>
                </a:solidFill>
              </a:rPr>
              <a:t>(Narodne novine, broj 63/08)</a:t>
            </a:r>
            <a:endParaRPr lang="hr-HR" sz="1600" dirty="0">
              <a:solidFill>
                <a:srgbClr val="A50021"/>
              </a:solidFill>
            </a:endParaRPr>
          </a:p>
          <a:p>
            <a:pPr marL="342900" indent="20638" eaLnBrk="0" hangingPunct="0">
              <a:spcBef>
                <a:spcPts val="0"/>
              </a:spcBef>
              <a:defRPr/>
            </a:pPr>
            <a:endParaRPr lang="hr-HR" sz="800" dirty="0">
              <a:solidFill>
                <a:srgbClr val="002060"/>
              </a:solidFill>
            </a:endParaRPr>
          </a:p>
          <a:p>
            <a:pPr marL="342900" indent="-342900" eaLnBrk="0" hangingPunct="0">
              <a:spcBef>
                <a:spcPct val="20000"/>
              </a:spcBef>
              <a:buFont typeface="Wingdings" pitchFamily="2" charset="2"/>
              <a:buChar char="§"/>
              <a:defRPr/>
            </a:pPr>
            <a:r>
              <a:rPr lang="hr-HR" sz="1800" kern="0" dirty="0">
                <a:solidFill>
                  <a:srgbClr val="A50021"/>
                </a:solidFill>
                <a:latin typeface="Arial" pitchFamily="34" charset="0"/>
                <a:cs typeface="Arial" pitchFamily="34" charset="0"/>
              </a:rPr>
              <a:t>Rješenje o broju razrednih odjela</a:t>
            </a:r>
          </a:p>
          <a:p>
            <a:pPr marL="342900" indent="-342900" eaLnBrk="0" hangingPunct="0">
              <a:spcBef>
                <a:spcPct val="20000"/>
              </a:spcBef>
              <a:defRPr/>
            </a:pPr>
            <a:endParaRPr lang="hr-HR" sz="800" kern="0" dirty="0">
              <a:solidFill>
                <a:srgbClr val="002060"/>
              </a:solidFill>
              <a:latin typeface="Arial" pitchFamily="34" charset="0"/>
              <a:cs typeface="Arial" pitchFamily="34" charset="0"/>
            </a:endParaRPr>
          </a:p>
          <a:p>
            <a:pPr marL="342900" marR="0" lvl="0" indent="-342900" algn="l" defTabSz="914400" rtl="0" eaLnBrk="0" fontAlgn="base" latinLnBrk="0" hangingPunct="0">
              <a:lnSpc>
                <a:spcPct val="100000"/>
              </a:lnSpc>
              <a:spcBef>
                <a:spcPts val="0"/>
              </a:spcBef>
              <a:spcAft>
                <a:spcPct val="0"/>
              </a:spcAft>
              <a:buClrTx/>
              <a:buSzTx/>
              <a:buFont typeface="Wingdings" pitchFamily="2" charset="2"/>
              <a:buChar char="§"/>
              <a:tabLst/>
              <a:defRPr/>
            </a:pPr>
            <a:r>
              <a:rPr kumimoji="0" lang="hr-HR" sz="1800" b="1" i="0" u="none" strike="noStrike" kern="0" cap="none" spc="0" normalizeH="0" baseline="0" noProof="0" dirty="0">
                <a:ln>
                  <a:noFill/>
                </a:ln>
                <a:solidFill>
                  <a:srgbClr val="002060"/>
                </a:solidFill>
                <a:effectLst/>
                <a:uLnTx/>
                <a:uFillTx/>
                <a:latin typeface="Arial" pitchFamily="34" charset="0"/>
                <a:cs typeface="Arial" pitchFamily="34" charset="0"/>
              </a:rPr>
              <a:t>ZAKON O ODGOJU I OBRAZOVANJU U OSNOVNOJ I SREDNJOJ ŠKOLI – </a:t>
            </a:r>
            <a:r>
              <a:rPr kumimoji="0" lang="hr-HR" sz="1800" b="1" i="0" u="none" strike="noStrike" kern="0" cap="none" spc="0" normalizeH="0" baseline="0" noProof="0" dirty="0">
                <a:ln>
                  <a:noFill/>
                </a:ln>
                <a:solidFill>
                  <a:srgbClr val="A50021"/>
                </a:solidFill>
                <a:effectLst/>
                <a:uLnTx/>
                <a:uFillTx/>
                <a:latin typeface="Arial" pitchFamily="34" charset="0"/>
                <a:cs typeface="Arial" pitchFamily="34" charset="0"/>
              </a:rPr>
              <a:t>članak 104.</a:t>
            </a:r>
            <a:endParaRPr kumimoji="0" lang="en-US" sz="1800" b="1" i="0" u="none" strike="noStrike" kern="0" cap="none" spc="0" normalizeH="0" baseline="0" noProof="0" dirty="0">
              <a:ln>
                <a:noFill/>
              </a:ln>
              <a:solidFill>
                <a:srgbClr val="A50021"/>
              </a:solidFill>
              <a:effectLst/>
              <a:uLnTx/>
              <a:uFillTx/>
              <a:latin typeface="Arial" pitchFamily="34" charset="0"/>
              <a:cs typeface="Arial" pitchFamily="34" charset="0"/>
            </a:endParaRPr>
          </a:p>
          <a:p>
            <a:pPr marL="342900" lvl="0" indent="-342900" eaLnBrk="0" hangingPunct="0">
              <a:spcBef>
                <a:spcPts val="0"/>
              </a:spcBef>
              <a:defRPr/>
            </a:pPr>
            <a:r>
              <a:rPr kumimoji="0" lang="hr-HR" sz="1600" b="1" i="0" u="none" strike="noStrike" kern="0" cap="none" spc="0" normalizeH="0" baseline="0" noProof="0" dirty="0">
                <a:ln>
                  <a:noFill/>
                </a:ln>
                <a:solidFill>
                  <a:srgbClr val="002060"/>
                </a:solidFill>
                <a:effectLst/>
                <a:uLnTx/>
                <a:uFillTx/>
                <a:latin typeface="Arial" pitchFamily="34" charset="0"/>
                <a:cs typeface="Arial" pitchFamily="34" charset="0"/>
              </a:rPr>
              <a:t>	(Narodne novine, broj</a:t>
            </a:r>
            <a:r>
              <a:rPr kumimoji="0" lang="hr-HR" sz="1600" b="1" i="1" u="none" strike="noStrike" kern="0" cap="none" spc="0" normalizeH="0" baseline="0" noProof="0" dirty="0">
                <a:ln>
                  <a:noFill/>
                </a:ln>
                <a:solidFill>
                  <a:srgbClr val="002060"/>
                </a:solidFill>
                <a:effectLst/>
                <a:uLnTx/>
                <a:uFillTx/>
                <a:latin typeface="Arial" pitchFamily="34" charset="0"/>
                <a:cs typeface="Arial" pitchFamily="34" charset="0"/>
              </a:rPr>
              <a:t> </a:t>
            </a:r>
            <a:r>
              <a:rPr kumimoji="0" lang="hr-HR" sz="1600" b="1" i="0" u="none" strike="noStrike" kern="0" cap="none" spc="0" normalizeH="0" baseline="0" noProof="0" dirty="0">
                <a:ln>
                  <a:noFill/>
                </a:ln>
                <a:solidFill>
                  <a:srgbClr val="002060"/>
                </a:solidFill>
                <a:effectLst/>
                <a:uLnTx/>
                <a:uFillTx/>
                <a:latin typeface="Arial" pitchFamily="34" charset="0"/>
                <a:cs typeface="Arial" pitchFamily="34" charset="0"/>
              </a:rPr>
              <a:t>87/08, 86/09, 92/10, 105/10, 90/11, 5/12, 16/12, 86/12, 126/12, 94/13, 152/14</a:t>
            </a:r>
            <a:r>
              <a:rPr lang="en-US" sz="1600" kern="0" dirty="0">
                <a:solidFill>
                  <a:srgbClr val="002060"/>
                </a:solidFill>
                <a:latin typeface="Arial" pitchFamily="34" charset="0"/>
                <a:cs typeface="Arial" pitchFamily="34" charset="0"/>
              </a:rPr>
              <a:t>,</a:t>
            </a:r>
            <a:r>
              <a:rPr kumimoji="0" lang="hr-HR" sz="1600" b="1" i="0" u="none" strike="noStrike" kern="0" cap="none" spc="0" normalizeH="0" baseline="0" noProof="0" dirty="0">
                <a:ln>
                  <a:noFill/>
                </a:ln>
                <a:solidFill>
                  <a:srgbClr val="002060"/>
                </a:solidFill>
                <a:effectLst/>
                <a:uLnTx/>
                <a:uFillTx/>
                <a:latin typeface="Arial" pitchFamily="34" charset="0"/>
                <a:cs typeface="Arial" pitchFamily="34" charset="0"/>
              </a:rPr>
              <a:t> 7/17</a:t>
            </a:r>
            <a:r>
              <a:rPr lang="hr-HR" sz="1600" kern="0" dirty="0">
                <a:solidFill>
                  <a:srgbClr val="002060"/>
                </a:solidFill>
                <a:latin typeface="Arial" pitchFamily="34" charset="0"/>
                <a:cs typeface="Arial" pitchFamily="34" charset="0"/>
              </a:rPr>
              <a:t>,</a:t>
            </a:r>
            <a:r>
              <a:rPr kumimoji="0" lang="en-US" sz="1600" b="1" i="0" u="none" strike="noStrike" kern="0" cap="none" spc="0" normalizeH="0" baseline="0" noProof="0" dirty="0">
                <a:ln>
                  <a:noFill/>
                </a:ln>
                <a:solidFill>
                  <a:srgbClr val="002060"/>
                </a:solidFill>
                <a:effectLst/>
                <a:uLnTx/>
                <a:uFillTx/>
                <a:latin typeface="Arial" pitchFamily="34" charset="0"/>
                <a:cs typeface="Arial" pitchFamily="34" charset="0"/>
              </a:rPr>
              <a:t> 68/18</a:t>
            </a:r>
            <a:r>
              <a:rPr kumimoji="0" lang="hr-HR" sz="1600" b="1" i="0" u="none" strike="noStrike" kern="0" cap="none" spc="0" normalizeH="0" baseline="0" noProof="0" dirty="0">
                <a:ln>
                  <a:noFill/>
                </a:ln>
                <a:solidFill>
                  <a:srgbClr val="002060"/>
                </a:solidFill>
                <a:effectLst/>
                <a:uLnTx/>
                <a:uFillTx/>
                <a:latin typeface="Arial" pitchFamily="34" charset="0"/>
                <a:cs typeface="Arial" pitchFamily="34" charset="0"/>
              </a:rPr>
              <a:t>, 98/19</a:t>
            </a:r>
            <a:r>
              <a:rPr lang="hr-HR" sz="1600" kern="0" dirty="0">
                <a:solidFill>
                  <a:srgbClr val="002060"/>
                </a:solidFill>
                <a:latin typeface="Arial" pitchFamily="34" charset="0"/>
                <a:cs typeface="Arial" pitchFamily="34" charset="0"/>
              </a:rPr>
              <a:t>,</a:t>
            </a:r>
            <a:r>
              <a:rPr kumimoji="0" lang="hr-HR" sz="1600" b="1" i="0" u="none" strike="noStrike" kern="0" cap="none" spc="0" normalizeH="0" baseline="0" noProof="0" dirty="0">
                <a:ln>
                  <a:noFill/>
                </a:ln>
                <a:solidFill>
                  <a:srgbClr val="002060"/>
                </a:solidFill>
                <a:effectLst/>
                <a:uLnTx/>
                <a:uFillTx/>
                <a:latin typeface="Arial" pitchFamily="34" charset="0"/>
                <a:cs typeface="Arial" pitchFamily="34" charset="0"/>
              </a:rPr>
              <a:t> 64/20, 151/22, 155/23 i 156/23)</a:t>
            </a:r>
            <a:r>
              <a:rPr lang="hr-HR" dirty="0"/>
              <a:t>.</a:t>
            </a:r>
            <a:endParaRPr kumimoji="0" lang="hr-HR" sz="1600" b="1" i="0" u="none" strike="noStrike" kern="0" cap="none" spc="0" normalizeH="0" baseline="0" noProof="0" dirty="0">
              <a:ln>
                <a:noFill/>
              </a:ln>
              <a:solidFill>
                <a:srgbClr val="002060"/>
              </a:solidFill>
              <a:effectLst/>
              <a:uLnTx/>
              <a:uFillTx/>
              <a:latin typeface="Arial" pitchFamily="34" charset="0"/>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hr-HR" sz="800" b="1" i="0" u="none" strike="noStrike" kern="0" cap="none" spc="0" normalizeH="0" baseline="0" noProof="0" dirty="0">
              <a:ln>
                <a:noFill/>
              </a:ln>
              <a:solidFill>
                <a:srgbClr val="002060"/>
              </a:solidFill>
              <a:effectLst/>
              <a:uLnTx/>
              <a:uFillTx/>
              <a:latin typeface="Arial" pitchFamily="34" charset="0"/>
              <a:cs typeface="Arial" pitchFamily="34" charset="0"/>
            </a:endParaRPr>
          </a:p>
          <a:p>
            <a:pPr marL="363538" indent="-363538">
              <a:buFont typeface="Wingdings" pitchFamily="2" charset="2"/>
              <a:buChar char="§"/>
            </a:pPr>
            <a:r>
              <a:rPr lang="hr-HR" sz="1800" dirty="0">
                <a:solidFill>
                  <a:srgbClr val="002060"/>
                </a:solidFill>
              </a:rPr>
              <a:t>PRAVILNIK O TJEDNIM RADNIM OBVEZAMA UČITELJA I STRUČNIH SURADNIKA U OSNOVNOJ ŠKOLI</a:t>
            </a:r>
            <a:r>
              <a:rPr lang="hr-HR" sz="1800" kern="0" dirty="0">
                <a:solidFill>
                  <a:srgbClr val="002060"/>
                </a:solidFill>
                <a:latin typeface="Arial" pitchFamily="34" charset="0"/>
                <a:cs typeface="Arial" pitchFamily="34" charset="0"/>
              </a:rPr>
              <a:t> –</a:t>
            </a:r>
            <a:r>
              <a:rPr lang="hr-HR" sz="1800" dirty="0">
                <a:solidFill>
                  <a:srgbClr val="002060"/>
                </a:solidFill>
              </a:rPr>
              <a:t> </a:t>
            </a:r>
            <a:r>
              <a:rPr lang="hr-HR" sz="1800" dirty="0">
                <a:solidFill>
                  <a:srgbClr val="A50021"/>
                </a:solidFill>
              </a:rPr>
              <a:t>od čl. 1. do čl. 23.</a:t>
            </a:r>
          </a:p>
          <a:p>
            <a:pPr marL="363538"/>
            <a:r>
              <a:rPr lang="hr-HR" sz="1600" dirty="0">
                <a:solidFill>
                  <a:srgbClr val="002060"/>
                </a:solidFill>
              </a:rPr>
              <a:t>(Narodne novine, broj 34/14, 40/14.-ispravak, 103/14 i 102/19)</a:t>
            </a:r>
            <a:endParaRPr kumimoji="0" lang="hr-HR" sz="1600" b="1" i="0" u="none" strike="noStrike" kern="0" cap="none" spc="0" normalizeH="0" baseline="0" noProof="0" dirty="0">
              <a:ln>
                <a:noFill/>
              </a:ln>
              <a:solidFill>
                <a:srgbClr val="002060"/>
              </a:solidFill>
              <a:effectLst/>
              <a:uLnTx/>
              <a:uFillTx/>
              <a:latin typeface="Arial" pitchFamily="34" charset="0"/>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hr-HR" sz="800" b="1" i="0" u="none" strike="noStrike" kern="0" cap="none" spc="0" normalizeH="0" baseline="0" noProof="0" dirty="0">
              <a:ln>
                <a:noFill/>
              </a:ln>
              <a:solidFill>
                <a:srgbClr val="002060"/>
              </a:solidFill>
              <a:effectLst/>
              <a:uLnTx/>
              <a:uFillTx/>
              <a:latin typeface="Arial" pitchFamily="34" charset="0"/>
              <a:cs typeface="Arial" pitchFamily="34" charset="0"/>
            </a:endParaRPr>
          </a:p>
          <a:p>
            <a:pPr marL="342900" marR="0" lvl="0" indent="-342900" algn="l" defTabSz="914400" rtl="0" eaLnBrk="0" fontAlgn="base" latinLnBrk="0" hangingPunct="0">
              <a:lnSpc>
                <a:spcPct val="100000"/>
              </a:lnSpc>
              <a:spcBef>
                <a:spcPts val="0"/>
              </a:spcBef>
              <a:spcAft>
                <a:spcPct val="0"/>
              </a:spcAft>
              <a:buClrTx/>
              <a:buSzTx/>
              <a:buFont typeface="Wingdings" pitchFamily="2" charset="2"/>
              <a:buChar char="§"/>
              <a:tabLst/>
              <a:defRPr/>
            </a:pPr>
            <a:r>
              <a:rPr kumimoji="0" lang="hr-HR" sz="1800" b="1" i="0" u="none" strike="noStrike" kern="0" cap="none" spc="0" normalizeH="0" baseline="0" noProof="0" dirty="0">
                <a:ln>
                  <a:noFill/>
                </a:ln>
                <a:solidFill>
                  <a:srgbClr val="002060"/>
                </a:solidFill>
                <a:effectLst/>
                <a:uLnTx/>
                <a:uFillTx/>
                <a:latin typeface="Arial" pitchFamily="34" charset="0"/>
                <a:cs typeface="Arial" pitchFamily="34" charset="0"/>
              </a:rPr>
              <a:t>NASTAVNI PLAN I PROGRAM ZA OSNOVNU ŠKOLU</a:t>
            </a:r>
            <a:endParaRPr kumimoji="0" lang="en-US" sz="1800" b="0" i="0" u="none" strike="noStrike" kern="0" cap="none" spc="0" normalizeH="0" baseline="0" noProof="0" dirty="0">
              <a:ln>
                <a:noFill/>
              </a:ln>
              <a:solidFill>
                <a:srgbClr val="002060"/>
              </a:solidFill>
              <a:effectLst/>
              <a:uLnTx/>
              <a:uFillTx/>
              <a:latin typeface="Arial" pitchFamily="34" charset="0"/>
              <a:cs typeface="Arial" pitchFamily="34" charset="0"/>
            </a:endParaRPr>
          </a:p>
          <a:p>
            <a:pPr marL="342900" marR="0" lvl="0" indent="-342900" algn="l" defTabSz="914400" rtl="0" eaLnBrk="0" fontAlgn="base" latinLnBrk="0" hangingPunct="0">
              <a:lnSpc>
                <a:spcPct val="100000"/>
              </a:lnSpc>
              <a:spcBef>
                <a:spcPts val="0"/>
              </a:spcBef>
              <a:spcAft>
                <a:spcPct val="0"/>
              </a:spcAft>
              <a:buClrTx/>
              <a:buSzTx/>
              <a:buFontTx/>
              <a:buNone/>
              <a:tabLst/>
              <a:defRPr/>
            </a:pPr>
            <a:r>
              <a:rPr kumimoji="0" lang="hr-HR" sz="1600" b="1" i="0" u="none" strike="noStrike" kern="0" cap="none" spc="0" normalizeH="0" baseline="0" noProof="0" dirty="0">
                <a:ln>
                  <a:noFill/>
                </a:ln>
                <a:solidFill>
                  <a:srgbClr val="002060"/>
                </a:solidFill>
                <a:effectLst/>
                <a:uLnTx/>
                <a:uFillTx/>
                <a:latin typeface="Arial" pitchFamily="34" charset="0"/>
                <a:cs typeface="Arial" pitchFamily="34" charset="0"/>
              </a:rPr>
              <a:t>	(Narodne novine, broj</a:t>
            </a:r>
            <a:r>
              <a:rPr kumimoji="0" lang="hr-HR" sz="1600" b="0" i="1" u="none" strike="noStrike" kern="0" cap="none" spc="0" normalizeH="0" baseline="0" noProof="0" dirty="0">
                <a:ln>
                  <a:noFill/>
                </a:ln>
                <a:solidFill>
                  <a:srgbClr val="002060"/>
                </a:solidFill>
                <a:effectLst/>
                <a:uLnTx/>
                <a:uFillTx/>
                <a:latin typeface="Arial" pitchFamily="34" charset="0"/>
                <a:cs typeface="Arial" pitchFamily="34" charset="0"/>
              </a:rPr>
              <a:t> </a:t>
            </a:r>
            <a:r>
              <a:rPr kumimoji="0" lang="hr-HR" sz="1600" b="1" i="0" u="none" strike="noStrike" kern="0" cap="none" spc="0" normalizeH="0" baseline="0" noProof="0" dirty="0">
                <a:ln>
                  <a:noFill/>
                </a:ln>
                <a:solidFill>
                  <a:srgbClr val="002060"/>
                </a:solidFill>
                <a:effectLst/>
                <a:uLnTx/>
                <a:uFillTx/>
                <a:latin typeface="Arial" pitchFamily="34" charset="0"/>
                <a:cs typeface="Arial" pitchFamily="34" charset="0"/>
              </a:rPr>
              <a:t>102/06)</a:t>
            </a:r>
            <a:endParaRPr kumimoji="0" lang="hr-HR" sz="1000" b="1" i="0" u="none" strike="noStrike" kern="0" cap="none" spc="0" normalizeH="0" baseline="0" noProof="0" dirty="0">
              <a:ln>
                <a:noFill/>
              </a:ln>
              <a:solidFill>
                <a:srgbClr val="002060"/>
              </a:solidFill>
              <a:effectLst/>
              <a:uLnTx/>
              <a:uFillTx/>
              <a:latin typeface="Arial" pitchFamily="34" charset="0"/>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b="0" i="0" u="none" strike="noStrike" kern="0" cap="none" spc="0" normalizeH="0" baseline="0" noProof="0" dirty="0">
              <a:ln>
                <a:noFill/>
              </a:ln>
              <a:solidFill>
                <a:srgbClr val="002060"/>
              </a:solidFill>
              <a:effectLst/>
              <a:uLnTx/>
              <a:uFillTx/>
              <a:latin typeface="Arial" pitchFamily="34" charset="0"/>
              <a:cs typeface="Arial" pitchFamily="34" charset="0"/>
            </a:endParaRPr>
          </a:p>
          <a:p>
            <a:pPr marL="342900" marR="0" lvl="0" indent="-342900" algn="l" defTabSz="914400" rtl="0" eaLnBrk="0" fontAlgn="base" latinLnBrk="0" hangingPunct="0">
              <a:lnSpc>
                <a:spcPct val="100000"/>
              </a:lnSpc>
              <a:spcBef>
                <a:spcPts val="0"/>
              </a:spcBef>
              <a:spcAft>
                <a:spcPct val="0"/>
              </a:spcAft>
              <a:buClrTx/>
              <a:buSzTx/>
              <a:buFontTx/>
              <a:buNone/>
              <a:tabLst/>
              <a:defRPr/>
            </a:pPr>
            <a:endParaRPr kumimoji="0" lang="hr-HR" sz="800" b="1" i="0" u="none" strike="noStrike" kern="0" cap="none" spc="0" normalizeH="0" baseline="0" noProof="0" dirty="0">
              <a:ln>
                <a:noFill/>
              </a:ln>
              <a:solidFill>
                <a:srgbClr val="002060"/>
              </a:solidFill>
              <a:effectLst/>
              <a:uLnTx/>
              <a:uFillTx/>
              <a:latin typeface="Arial" pitchFamily="34" charset="0"/>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a:ln>
                <a:noFill/>
              </a:ln>
              <a:solidFill>
                <a:srgbClr val="002060"/>
              </a:solidFill>
              <a:effectLst/>
              <a:uLnTx/>
              <a:uFillTx/>
              <a:latin typeface="Arial" pitchFamily="34" charset="0"/>
              <a:cs typeface="Arial" pitchFamily="34" charset="0"/>
            </a:endParaRPr>
          </a:p>
          <a:p>
            <a:pPr marL="342900" marR="0" lvl="0" indent="-342900" algn="l" defTabSz="914400" rtl="0" eaLnBrk="1" fontAlgn="base" latinLnBrk="0" hangingPunct="1">
              <a:lnSpc>
                <a:spcPct val="90000"/>
              </a:lnSpc>
              <a:spcBef>
                <a:spcPct val="20000"/>
              </a:spcBef>
              <a:spcAft>
                <a:spcPct val="0"/>
              </a:spcAft>
              <a:buClrTx/>
              <a:buSzTx/>
              <a:buFontTx/>
              <a:buNone/>
              <a:tabLst/>
              <a:defRPr/>
            </a:pPr>
            <a:endParaRPr kumimoji="0" lang="hr-HR" sz="2000" b="1" i="0" u="none" strike="noStrike" kern="0" cap="none" spc="0" normalizeH="0" baseline="0" noProof="0" dirty="0">
              <a:ln>
                <a:noFill/>
              </a:ln>
              <a:solidFill>
                <a:srgbClr val="002060"/>
              </a:solidFill>
              <a:effectLst/>
              <a:uLnTx/>
              <a:uFillTx/>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500"/>
                                        <p:tgtEl>
                                          <p:spTgt spid="5">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animEffect transition="in" filter="fade">
                                      <p:cBhvr>
                                        <p:cTn id="29" dur="500"/>
                                        <p:tgtEl>
                                          <p:spTgt spid="5">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5">
                                            <p:txEl>
                                              <p:pRg st="9" end="9"/>
                                            </p:txEl>
                                          </p:spTgt>
                                        </p:tgtEl>
                                        <p:attrNameLst>
                                          <p:attrName>style.visibility</p:attrName>
                                        </p:attrNameLst>
                                      </p:cBhvr>
                                      <p:to>
                                        <p:strVal val="visible"/>
                                      </p:to>
                                    </p:set>
                                    <p:animEffect transition="in" filter="fade">
                                      <p:cBhvr>
                                        <p:cTn id="32" dur="500"/>
                                        <p:tgtEl>
                                          <p:spTgt spid="5">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animEffect transition="in" filter="fade">
                                      <p:cBhvr>
                                        <p:cTn id="35" dur="500"/>
                                        <p:tgtEl>
                                          <p:spTgt spid="5">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5">
                                            <p:txEl>
                                              <p:pRg st="12" end="12"/>
                                            </p:txEl>
                                          </p:spTgt>
                                        </p:tgtEl>
                                        <p:attrNameLst>
                                          <p:attrName>style.visibility</p:attrName>
                                        </p:attrNameLst>
                                      </p:cBhvr>
                                      <p:to>
                                        <p:strVal val="visible"/>
                                      </p:to>
                                    </p:set>
                                    <p:animEffect transition="in" filter="fade">
                                      <p:cBhvr>
                                        <p:cTn id="38" dur="500"/>
                                        <p:tgtEl>
                                          <p:spTgt spid="5">
                                            <p:txEl>
                                              <p:pRg st="12" end="12"/>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5">
                                            <p:txEl>
                                              <p:pRg st="13" end="13"/>
                                            </p:txEl>
                                          </p:spTgt>
                                        </p:tgtEl>
                                        <p:attrNameLst>
                                          <p:attrName>style.visibility</p:attrName>
                                        </p:attrNameLst>
                                      </p:cBhvr>
                                      <p:to>
                                        <p:strVal val="visible"/>
                                      </p:to>
                                    </p:set>
                                    <p:animEffect transition="in" filter="fade">
                                      <p:cBhvr>
                                        <p:cTn id="41" dur="500"/>
                                        <p:tgtEl>
                                          <p:spTgt spid="5">
                                            <p:txEl>
                                              <p:pRg st="13" end="13"/>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5">
                                            <p:txEl>
                                              <p:pRg st="15" end="15"/>
                                            </p:txEl>
                                          </p:spTgt>
                                        </p:tgtEl>
                                        <p:attrNameLst>
                                          <p:attrName>style.visibility</p:attrName>
                                        </p:attrNameLst>
                                      </p:cBhvr>
                                      <p:to>
                                        <p:strVal val="visible"/>
                                      </p:to>
                                    </p:set>
                                    <p:animEffect transition="in" filter="fade">
                                      <p:cBhvr>
                                        <p:cTn id="44" dur="500"/>
                                        <p:tgtEl>
                                          <p:spTgt spid="5">
                                            <p:txEl>
                                              <p:pRg st="15" end="15"/>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5">
                                            <p:txEl>
                                              <p:pRg st="16" end="16"/>
                                            </p:txEl>
                                          </p:spTgt>
                                        </p:tgtEl>
                                        <p:attrNameLst>
                                          <p:attrName>style.visibility</p:attrName>
                                        </p:attrNameLst>
                                      </p:cBhvr>
                                      <p:to>
                                        <p:strVal val="visible"/>
                                      </p:to>
                                    </p:set>
                                    <p:animEffect transition="in" filter="fade">
                                      <p:cBhvr>
                                        <p:cTn id="47" dur="500"/>
                                        <p:tgtEl>
                                          <p:spTgt spid="5">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79512" y="404664"/>
            <a:ext cx="7848872" cy="523220"/>
          </a:xfrm>
          <a:prstGeom prst="rect">
            <a:avLst/>
          </a:prstGeom>
          <a:noFill/>
          <a:ln w="12700" cap="sq">
            <a:noFill/>
            <a:miter lim="800000"/>
            <a:headEnd type="none" w="sm" len="sm"/>
            <a:tailEnd type="none" w="sm" len="sm"/>
          </a:ln>
        </p:spPr>
        <p:txBody>
          <a:bodyPr wrap="square">
            <a:spAutoFit/>
          </a:bodyPr>
          <a:lstStyle/>
          <a:p>
            <a:pPr>
              <a:lnSpc>
                <a:spcPct val="100000"/>
              </a:lnSpc>
              <a:spcBef>
                <a:spcPct val="0"/>
              </a:spcBef>
              <a:defRPr/>
            </a:pPr>
            <a:r>
              <a:rPr lang="hr-HR" sz="2800" i="0" dirty="0">
                <a:solidFill>
                  <a:srgbClr val="C00000"/>
                </a:solidFill>
                <a:effectLst>
                  <a:outerShdw blurRad="38100" dist="38100" dir="2700000" algn="tl">
                    <a:srgbClr val="000000">
                      <a:alpha val="43137"/>
                    </a:srgbClr>
                  </a:outerShdw>
                </a:effectLst>
              </a:rPr>
              <a:t>TJEDNO I GODIŠNJE ZADUŽENJE UČITELJA</a:t>
            </a:r>
          </a:p>
        </p:txBody>
      </p:sp>
      <p:sp>
        <p:nvSpPr>
          <p:cNvPr id="5" name="Rectangle 12"/>
          <p:cNvSpPr txBox="1">
            <a:spLocks noChangeArrowheads="1"/>
          </p:cNvSpPr>
          <p:nvPr/>
        </p:nvSpPr>
        <p:spPr>
          <a:xfrm>
            <a:off x="323528" y="1628800"/>
            <a:ext cx="8643937" cy="4464496"/>
          </a:xfrm>
          <a:prstGeom prst="rect">
            <a:avLst/>
          </a:prstGeom>
        </p:spPr>
        <p:txBody>
          <a:bodyPr/>
          <a:lstStyle/>
          <a:p>
            <a:pPr marL="342900" lvl="0" indent="-342900" eaLnBrk="0" hangingPunct="0">
              <a:spcBef>
                <a:spcPts val="0"/>
              </a:spcBef>
              <a:buFont typeface="Wingdings" pitchFamily="2" charset="2"/>
              <a:buChar char="§"/>
              <a:defRPr/>
            </a:pPr>
            <a:r>
              <a:rPr lang="hr-HR" sz="1800" kern="0" dirty="0">
                <a:solidFill>
                  <a:srgbClr val="002060"/>
                </a:solidFill>
                <a:latin typeface="Arial" pitchFamily="34" charset="0"/>
                <a:cs typeface="Arial" pitchFamily="34" charset="0"/>
              </a:rPr>
              <a:t>KOLEKTIVNI UGOVOR ZA ZAPOSLENIKE U OSNOVNOŠKOLSKIM </a:t>
            </a:r>
          </a:p>
          <a:p>
            <a:pPr marL="342900" lvl="0" indent="-342900" eaLnBrk="0" hangingPunct="0">
              <a:spcBef>
                <a:spcPts val="0"/>
              </a:spcBef>
              <a:defRPr/>
            </a:pPr>
            <a:r>
              <a:rPr lang="hr-HR" sz="1800" kern="0" dirty="0">
                <a:solidFill>
                  <a:srgbClr val="002060"/>
                </a:solidFill>
                <a:latin typeface="Arial" pitchFamily="34" charset="0"/>
                <a:cs typeface="Arial" pitchFamily="34" charset="0"/>
              </a:rPr>
              <a:t>	USTANOVAMA – </a:t>
            </a:r>
            <a:r>
              <a:rPr lang="hr-HR" sz="1800" kern="0" dirty="0">
                <a:solidFill>
                  <a:srgbClr val="A50021"/>
                </a:solidFill>
                <a:latin typeface="Arial" pitchFamily="34" charset="0"/>
                <a:cs typeface="Arial" pitchFamily="34" charset="0"/>
              </a:rPr>
              <a:t>čl. 38., </a:t>
            </a:r>
            <a:r>
              <a:rPr lang="hr-HR" sz="1800" i="1" kern="0" dirty="0">
                <a:solidFill>
                  <a:srgbClr val="A50021"/>
                </a:solidFill>
                <a:latin typeface="Arial" pitchFamily="34" charset="0"/>
                <a:cs typeface="Arial" pitchFamily="34" charset="0"/>
              </a:rPr>
              <a:t>42. i 56</a:t>
            </a:r>
            <a:r>
              <a:rPr lang="hr-HR" sz="1800" kern="0" dirty="0">
                <a:solidFill>
                  <a:srgbClr val="A50021"/>
                </a:solidFill>
                <a:latin typeface="Arial" pitchFamily="34" charset="0"/>
                <a:cs typeface="Arial" pitchFamily="34" charset="0"/>
              </a:rPr>
              <a:t>. </a:t>
            </a:r>
            <a:endParaRPr lang="en-US" sz="1800" b="0" kern="0" dirty="0">
              <a:solidFill>
                <a:srgbClr val="A50021"/>
              </a:solidFill>
              <a:latin typeface="Arial" pitchFamily="34" charset="0"/>
              <a:cs typeface="Arial" pitchFamily="34" charset="0"/>
            </a:endParaRPr>
          </a:p>
          <a:p>
            <a:pPr marL="342900" lvl="0" indent="-342900" eaLnBrk="0" hangingPunct="0">
              <a:spcBef>
                <a:spcPts val="0"/>
              </a:spcBef>
              <a:defRPr/>
            </a:pPr>
            <a:r>
              <a:rPr lang="hr-HR" sz="1800" kern="0" dirty="0">
                <a:solidFill>
                  <a:srgbClr val="002060"/>
                </a:solidFill>
                <a:latin typeface="Arial" pitchFamily="34" charset="0"/>
                <a:cs typeface="Arial" pitchFamily="34" charset="0"/>
              </a:rPr>
              <a:t>	</a:t>
            </a:r>
            <a:r>
              <a:rPr lang="hr-HR" sz="1600" kern="0" dirty="0">
                <a:solidFill>
                  <a:srgbClr val="002060"/>
                </a:solidFill>
                <a:latin typeface="Arial" pitchFamily="34" charset="0"/>
                <a:cs typeface="Arial" pitchFamily="34" charset="0"/>
              </a:rPr>
              <a:t>(Narodne novine, broj</a:t>
            </a:r>
            <a:r>
              <a:rPr lang="hr-HR" sz="1600" b="0" i="1" kern="0" dirty="0">
                <a:solidFill>
                  <a:srgbClr val="002060"/>
                </a:solidFill>
                <a:latin typeface="Arial" pitchFamily="34" charset="0"/>
                <a:cs typeface="Arial" pitchFamily="34" charset="0"/>
              </a:rPr>
              <a:t> </a:t>
            </a:r>
            <a:r>
              <a:rPr lang="hr-HR" sz="1600" kern="0" dirty="0">
                <a:solidFill>
                  <a:srgbClr val="002060"/>
                </a:solidFill>
                <a:latin typeface="Arial" pitchFamily="34" charset="0"/>
                <a:cs typeface="Arial" pitchFamily="34" charset="0"/>
              </a:rPr>
              <a:t>51/18) </a:t>
            </a:r>
          </a:p>
          <a:p>
            <a:pPr marL="342900" lvl="0" indent="-342900" eaLnBrk="0" hangingPunct="0">
              <a:spcBef>
                <a:spcPts val="0"/>
              </a:spcBef>
              <a:defRPr/>
            </a:pPr>
            <a:endParaRPr lang="hr-HR" sz="800" kern="0" dirty="0">
              <a:solidFill>
                <a:srgbClr val="002060"/>
              </a:solidFill>
              <a:latin typeface="Arial" pitchFamily="34" charset="0"/>
              <a:cs typeface="Arial" pitchFamily="34" charset="0"/>
            </a:endParaRPr>
          </a:p>
          <a:p>
            <a:pPr marL="342900" lvl="0" indent="-342900" eaLnBrk="0" hangingPunct="0">
              <a:spcBef>
                <a:spcPct val="20000"/>
              </a:spcBef>
              <a:buFont typeface="Wingdings" pitchFamily="2" charset="2"/>
              <a:buChar char="§"/>
              <a:defRPr/>
            </a:pPr>
            <a:r>
              <a:rPr lang="hr-HR" sz="1800" kern="0" dirty="0">
                <a:solidFill>
                  <a:srgbClr val="002060"/>
                </a:solidFill>
                <a:latin typeface="Arial" pitchFamily="34" charset="0"/>
                <a:cs typeface="Arial" pitchFamily="34" charset="0"/>
              </a:rPr>
              <a:t>Pravilnik o postupku utvrđivanja psihofizičkog stanja djeteta, učenika te sastavu stručnih povjerenstava – </a:t>
            </a:r>
            <a:r>
              <a:rPr lang="hr-HR" sz="1800" kern="0" dirty="0">
                <a:solidFill>
                  <a:srgbClr val="A50021"/>
                </a:solidFill>
                <a:latin typeface="Arial" pitchFamily="34" charset="0"/>
                <a:cs typeface="Arial" pitchFamily="34" charset="0"/>
              </a:rPr>
              <a:t>čl. 4. </a:t>
            </a:r>
            <a:r>
              <a:rPr lang="hr-HR" sz="1800" i="1" kern="0" dirty="0">
                <a:solidFill>
                  <a:srgbClr val="A50021"/>
                </a:solidFill>
                <a:latin typeface="Arial" pitchFamily="34" charset="0"/>
                <a:cs typeface="Arial" pitchFamily="34" charset="0"/>
              </a:rPr>
              <a:t>(čl. 5. i čl.19. st. 7. Pravilnika)</a:t>
            </a:r>
          </a:p>
          <a:p>
            <a:pPr marL="342900" lvl="0" indent="20638" eaLnBrk="0" hangingPunct="0">
              <a:spcBef>
                <a:spcPct val="20000"/>
              </a:spcBef>
              <a:defRPr/>
            </a:pPr>
            <a:r>
              <a:rPr lang="hr-HR" sz="1600" kern="0" dirty="0">
                <a:solidFill>
                  <a:srgbClr val="002060"/>
                </a:solidFill>
                <a:latin typeface="Arial" pitchFamily="34" charset="0"/>
                <a:cs typeface="Arial" pitchFamily="34" charset="0"/>
              </a:rPr>
              <a:t>(Narodne novine, broj 67/14 i 63/20)</a:t>
            </a:r>
          </a:p>
          <a:p>
            <a:pPr marL="342900" lvl="0" indent="20638" eaLnBrk="0" hangingPunct="0">
              <a:spcBef>
                <a:spcPct val="20000"/>
              </a:spcBef>
              <a:defRPr/>
            </a:pPr>
            <a:endParaRPr lang="hr-HR" sz="800" kern="0" dirty="0">
              <a:solidFill>
                <a:srgbClr val="002060"/>
              </a:solidFill>
              <a:latin typeface="Arial" pitchFamily="34" charset="0"/>
              <a:cs typeface="Arial" pitchFamily="34" charset="0"/>
            </a:endParaRPr>
          </a:p>
          <a:p>
            <a:pPr marL="342900" lvl="0" indent="-342900" eaLnBrk="0" hangingPunct="0">
              <a:spcBef>
                <a:spcPts val="0"/>
              </a:spcBef>
              <a:buFont typeface="Wingdings" pitchFamily="2" charset="2"/>
              <a:buChar char="§"/>
              <a:defRPr/>
            </a:pPr>
            <a:r>
              <a:rPr lang="hr-HR" sz="1800" kern="0" dirty="0">
                <a:solidFill>
                  <a:srgbClr val="002060"/>
                </a:solidFill>
                <a:latin typeface="Arial" pitchFamily="34" charset="0"/>
                <a:cs typeface="Arial" pitchFamily="34" charset="0"/>
              </a:rPr>
              <a:t>TEMELJNI KOLEKTIVNI UGOVOR ZA SLUŽBENIKE I NAMJEŠTENIKE U JAVNIM SLUŽBAMA</a:t>
            </a:r>
            <a:endParaRPr lang="en-US" sz="1800" b="0" kern="0" dirty="0">
              <a:solidFill>
                <a:srgbClr val="FF0000"/>
              </a:solidFill>
              <a:latin typeface="Arial" pitchFamily="34" charset="0"/>
              <a:cs typeface="Arial" pitchFamily="34" charset="0"/>
            </a:endParaRPr>
          </a:p>
          <a:p>
            <a:pPr marL="342900" lvl="0" indent="-342900" eaLnBrk="0" hangingPunct="0">
              <a:spcBef>
                <a:spcPts val="0"/>
              </a:spcBef>
              <a:defRPr/>
            </a:pPr>
            <a:r>
              <a:rPr lang="hr-HR" sz="1800" kern="0" dirty="0">
                <a:solidFill>
                  <a:srgbClr val="002060"/>
                </a:solidFill>
                <a:latin typeface="Arial" pitchFamily="34" charset="0"/>
                <a:cs typeface="Arial" pitchFamily="34" charset="0"/>
              </a:rPr>
              <a:t>	</a:t>
            </a:r>
            <a:r>
              <a:rPr lang="hr-HR" sz="1600" kern="0" dirty="0">
                <a:solidFill>
                  <a:srgbClr val="002060"/>
                </a:solidFill>
                <a:latin typeface="Arial" pitchFamily="34" charset="0"/>
                <a:cs typeface="Arial" pitchFamily="34" charset="0"/>
              </a:rPr>
              <a:t>(Narodne novine, broj</a:t>
            </a:r>
            <a:r>
              <a:rPr lang="hr-HR" sz="1600" b="0" i="1" kern="0" dirty="0">
                <a:solidFill>
                  <a:srgbClr val="002060"/>
                </a:solidFill>
                <a:latin typeface="Arial" pitchFamily="34" charset="0"/>
                <a:cs typeface="Arial" pitchFamily="34" charset="0"/>
              </a:rPr>
              <a:t> </a:t>
            </a:r>
            <a:r>
              <a:rPr lang="hr-HR" sz="1600" kern="0" dirty="0">
                <a:solidFill>
                  <a:srgbClr val="002060"/>
                </a:solidFill>
                <a:latin typeface="Arial" pitchFamily="34" charset="0"/>
                <a:cs typeface="Arial" pitchFamily="34" charset="0"/>
              </a:rPr>
              <a:t>29/24)</a:t>
            </a:r>
            <a:endParaRPr kumimoji="0" lang="hr-HR" sz="1600" b="1" i="0" u="none" strike="noStrike" kern="0" cap="none" spc="0" normalizeH="0" baseline="0" noProof="0" dirty="0">
              <a:ln>
                <a:noFill/>
              </a:ln>
              <a:solidFill>
                <a:srgbClr val="002060"/>
              </a:solidFill>
              <a:effectLst/>
              <a:uLnTx/>
              <a:uFillTx/>
              <a:latin typeface="Arial" pitchFamily="34" charset="0"/>
              <a:cs typeface="Arial" pitchFamily="34" charset="0"/>
            </a:endParaRPr>
          </a:p>
          <a:p>
            <a:pPr marL="342900" marR="0" lvl="0" indent="-342900" algn="l" defTabSz="914400" rtl="0" eaLnBrk="0" fontAlgn="base" latinLnBrk="0" hangingPunct="0">
              <a:lnSpc>
                <a:spcPct val="100000"/>
              </a:lnSpc>
              <a:spcBef>
                <a:spcPts val="0"/>
              </a:spcBef>
              <a:spcAft>
                <a:spcPct val="0"/>
              </a:spcAft>
              <a:buClrTx/>
              <a:buSzTx/>
              <a:tabLst/>
              <a:defRPr/>
            </a:pPr>
            <a:endParaRPr lang="hr-HR" sz="800" kern="0" dirty="0">
              <a:solidFill>
                <a:srgbClr val="002060"/>
              </a:solidFill>
              <a:latin typeface="Arial" pitchFamily="34" charset="0"/>
              <a:cs typeface="Arial" pitchFamily="34" charset="0"/>
            </a:endParaRPr>
          </a:p>
          <a:p>
            <a:pPr marL="342900" marR="0" lvl="0" indent="-342900" algn="l" defTabSz="914400" rtl="0" eaLnBrk="0" fontAlgn="base" latinLnBrk="0" hangingPunct="0">
              <a:lnSpc>
                <a:spcPct val="100000"/>
              </a:lnSpc>
              <a:spcBef>
                <a:spcPts val="0"/>
              </a:spcBef>
              <a:spcAft>
                <a:spcPct val="0"/>
              </a:spcAft>
              <a:buClrTx/>
              <a:buSzTx/>
              <a:buFont typeface="Wingdings" pitchFamily="2" charset="2"/>
              <a:buChar char="§"/>
              <a:tabLst/>
              <a:defRPr/>
            </a:pPr>
            <a:r>
              <a:rPr kumimoji="0" lang="hr-HR" sz="1800" b="1" i="1" u="none" strike="noStrike" kern="0" cap="none" spc="0" normalizeH="0" baseline="0" noProof="0" dirty="0">
                <a:ln>
                  <a:noFill/>
                </a:ln>
                <a:solidFill>
                  <a:srgbClr val="002060"/>
                </a:solidFill>
                <a:effectLst/>
                <a:uLnTx/>
                <a:uFillTx/>
                <a:latin typeface="Arial" pitchFamily="34" charset="0"/>
                <a:cs typeface="Arial" pitchFamily="34" charset="0"/>
              </a:rPr>
              <a:t>ZAKON O RADU</a:t>
            </a:r>
            <a:endParaRPr kumimoji="0" lang="en-US" sz="1800" b="1" i="1" u="none" strike="noStrike" kern="0" cap="none" spc="0" normalizeH="0" baseline="0" noProof="0" dirty="0">
              <a:ln>
                <a:noFill/>
              </a:ln>
              <a:solidFill>
                <a:srgbClr val="002060"/>
              </a:solidFill>
              <a:effectLst/>
              <a:uLnTx/>
              <a:uFillTx/>
              <a:latin typeface="Arial" pitchFamily="34" charset="0"/>
              <a:cs typeface="Arial" pitchFamily="34" charset="0"/>
            </a:endParaRPr>
          </a:p>
          <a:p>
            <a:pPr marL="342900" marR="0" lvl="0" indent="-342900" algn="l" defTabSz="914400" rtl="0" eaLnBrk="0" fontAlgn="base" latinLnBrk="0" hangingPunct="0">
              <a:lnSpc>
                <a:spcPct val="100000"/>
              </a:lnSpc>
              <a:spcBef>
                <a:spcPts val="0"/>
              </a:spcBef>
              <a:spcAft>
                <a:spcPct val="0"/>
              </a:spcAft>
              <a:buClrTx/>
              <a:buSzTx/>
              <a:buFontTx/>
              <a:buNone/>
              <a:tabLst/>
              <a:defRPr/>
            </a:pPr>
            <a:r>
              <a:rPr kumimoji="0" lang="hr-HR" sz="1600" b="1" i="1" u="none" strike="noStrike" kern="0" cap="none" spc="0" normalizeH="0" baseline="0" noProof="0" dirty="0">
                <a:ln>
                  <a:noFill/>
                </a:ln>
                <a:solidFill>
                  <a:srgbClr val="002060"/>
                </a:solidFill>
                <a:effectLst/>
                <a:uLnTx/>
                <a:uFillTx/>
                <a:latin typeface="Arial" pitchFamily="34" charset="0"/>
                <a:cs typeface="Arial" pitchFamily="34" charset="0"/>
              </a:rPr>
              <a:t>	(Narodne novine, broj </a:t>
            </a:r>
            <a:r>
              <a:rPr lang="hr-HR" sz="1600" i="1" kern="0" dirty="0">
                <a:solidFill>
                  <a:srgbClr val="002060"/>
                </a:solidFill>
                <a:latin typeface="Arial" pitchFamily="34" charset="0"/>
                <a:cs typeface="Arial" pitchFamily="34" charset="0"/>
              </a:rPr>
              <a:t>9</a:t>
            </a:r>
            <a:r>
              <a:rPr kumimoji="0" lang="hr-HR" sz="1600" b="1" i="1" u="none" strike="noStrike" kern="0" cap="none" spc="0" normalizeH="0" baseline="0" noProof="0" dirty="0">
                <a:ln>
                  <a:noFill/>
                </a:ln>
                <a:solidFill>
                  <a:srgbClr val="002060"/>
                </a:solidFill>
                <a:effectLst/>
                <a:uLnTx/>
                <a:uFillTx/>
                <a:latin typeface="Arial" pitchFamily="34" charset="0"/>
                <a:cs typeface="Arial" pitchFamily="34" charset="0"/>
              </a:rPr>
              <a:t>3/14, 127/17, 98/19, 151/22,  46/23 i 64/23)</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hr-HR" sz="800" b="1" i="1" u="none" strike="noStrike" kern="0" cap="none" spc="0" normalizeH="0" baseline="0" noProof="0" dirty="0">
              <a:ln>
                <a:noFill/>
              </a:ln>
              <a:solidFill>
                <a:srgbClr val="002060"/>
              </a:solidFill>
              <a:effectLst/>
              <a:uLnTx/>
              <a:uFillTx/>
              <a:latin typeface="Arial" pitchFamily="34" charset="0"/>
              <a:cs typeface="Arial" pitchFamily="34" charset="0"/>
            </a:endParaRPr>
          </a:p>
          <a:p>
            <a:pPr marL="363538" indent="-363538">
              <a:buFont typeface="Wingdings" pitchFamily="2" charset="2"/>
              <a:buChar char="§"/>
            </a:pPr>
            <a:r>
              <a:rPr lang="hr-HR" sz="1800" i="1" dirty="0">
                <a:solidFill>
                  <a:srgbClr val="002060"/>
                </a:solidFill>
              </a:rPr>
              <a:t>ZAKON O ZAŠTITI NA RADU</a:t>
            </a:r>
          </a:p>
          <a:p>
            <a:pPr marL="363538"/>
            <a:r>
              <a:rPr lang="hr-HR" sz="1600" i="1" dirty="0">
                <a:solidFill>
                  <a:srgbClr val="002060"/>
                </a:solidFill>
              </a:rPr>
              <a:t>(Narodne novine, broj 71/14, 118/14, 154/14 94/18 i 96/18)</a:t>
            </a:r>
            <a:endParaRPr kumimoji="0" lang="en-US" sz="2000" b="0" i="0" u="none" strike="noStrike" kern="0" cap="none" spc="0" normalizeH="0" baseline="0" noProof="0" dirty="0">
              <a:ln>
                <a:noFill/>
              </a:ln>
              <a:solidFill>
                <a:srgbClr val="002060"/>
              </a:solidFill>
              <a:effectLst/>
              <a:uLnTx/>
              <a:uFillTx/>
              <a:latin typeface="Arial" pitchFamily="34" charset="0"/>
              <a:cs typeface="Arial" pitchFamily="34" charset="0"/>
            </a:endParaRPr>
          </a:p>
          <a:p>
            <a:pPr marL="342900" marR="0" lvl="0" indent="-342900" algn="l" defTabSz="914400" rtl="0" eaLnBrk="1" fontAlgn="base" latinLnBrk="0" hangingPunct="1">
              <a:lnSpc>
                <a:spcPct val="90000"/>
              </a:lnSpc>
              <a:spcBef>
                <a:spcPct val="20000"/>
              </a:spcBef>
              <a:spcAft>
                <a:spcPct val="0"/>
              </a:spcAft>
              <a:buClrTx/>
              <a:buSzTx/>
              <a:buFontTx/>
              <a:buNone/>
              <a:tabLst/>
              <a:defRPr/>
            </a:pPr>
            <a:endParaRPr kumimoji="0" lang="hr-HR" sz="2000" b="1" i="0" u="none" strike="noStrike" kern="0" cap="none" spc="0" normalizeH="0" baseline="0" noProof="0" dirty="0">
              <a:ln>
                <a:noFill/>
              </a:ln>
              <a:solidFill>
                <a:srgbClr val="002060"/>
              </a:solidFill>
              <a:effectLst/>
              <a:uLnTx/>
              <a:uFillTx/>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79512" y="260648"/>
            <a:ext cx="8784976" cy="1231106"/>
          </a:xfrm>
          <a:prstGeom prst="rect">
            <a:avLst/>
          </a:prstGeom>
          <a:noFill/>
          <a:ln w="12700" cap="sq">
            <a:noFill/>
            <a:miter lim="800000"/>
            <a:headEnd type="none" w="sm" len="sm"/>
            <a:tailEnd type="none" w="sm" len="sm"/>
          </a:ln>
        </p:spPr>
        <p:txBody>
          <a:bodyPr wrap="square">
            <a:spAutoFit/>
          </a:bodyPr>
          <a:lstStyle/>
          <a:p>
            <a:pPr>
              <a:lnSpc>
                <a:spcPct val="100000"/>
              </a:lnSpc>
              <a:spcBef>
                <a:spcPct val="0"/>
              </a:spcBef>
              <a:defRPr/>
            </a:pPr>
            <a:r>
              <a:rPr lang="hr-HR" sz="2800" i="0" dirty="0">
                <a:solidFill>
                  <a:srgbClr val="C00000"/>
                </a:solidFill>
                <a:effectLst>
                  <a:outerShdw blurRad="38100" dist="38100" dir="2700000" algn="tl">
                    <a:srgbClr val="000000">
                      <a:alpha val="43137"/>
                    </a:srgbClr>
                  </a:outerShdw>
                </a:effectLst>
              </a:rPr>
              <a:t>TJEDNO I GODIŠNJE ZADUŽENJE UČITELJA</a:t>
            </a:r>
          </a:p>
          <a:p>
            <a:pPr>
              <a:defRPr/>
            </a:pPr>
            <a:r>
              <a:rPr lang="hr-HR" sz="1800" i="1" dirty="0">
                <a:solidFill>
                  <a:srgbClr val="002060"/>
                </a:solidFill>
              </a:rPr>
              <a:t>Pravilnika o tjednim radnim obvezama učitelja i stručnih suradnika u OŠ</a:t>
            </a:r>
          </a:p>
          <a:p>
            <a:pPr>
              <a:lnSpc>
                <a:spcPct val="100000"/>
              </a:lnSpc>
              <a:spcBef>
                <a:spcPct val="0"/>
              </a:spcBef>
              <a:defRPr/>
            </a:pPr>
            <a:endParaRPr lang="hr-HR" sz="2800" i="0" dirty="0">
              <a:solidFill>
                <a:srgbClr val="C00000"/>
              </a:solidFill>
              <a:effectLst>
                <a:outerShdw blurRad="38100" dist="38100" dir="2700000" algn="tl">
                  <a:srgbClr val="000000">
                    <a:alpha val="43137"/>
                  </a:srgbClr>
                </a:outerShdw>
              </a:effectLst>
            </a:endParaRPr>
          </a:p>
        </p:txBody>
      </p:sp>
      <p:sp>
        <p:nvSpPr>
          <p:cNvPr id="6" name="Content Placeholder 5"/>
          <p:cNvSpPr txBox="1">
            <a:spLocks/>
          </p:cNvSpPr>
          <p:nvPr/>
        </p:nvSpPr>
        <p:spPr>
          <a:xfrm>
            <a:off x="323528" y="1556792"/>
            <a:ext cx="8640960" cy="504056"/>
          </a:xfrm>
          <a:prstGeom prst="rect">
            <a:avLst/>
          </a:prstGeom>
        </p:spPr>
        <p:txBody>
          <a:bodyPr/>
          <a:lstStyle/>
          <a:p>
            <a:endParaRPr lang="hr-HR" sz="800" dirty="0">
              <a:solidFill>
                <a:srgbClr val="A50021"/>
              </a:solidFill>
            </a:endParaRPr>
          </a:p>
          <a:p>
            <a:pPr algn="ctr"/>
            <a:r>
              <a:rPr lang="hr-HR" sz="1600" dirty="0">
                <a:solidFill>
                  <a:srgbClr val="002060"/>
                </a:solidFill>
              </a:rPr>
              <a:t>V. RADNE OBVEZE UČITELJA PREDMETNE NASTAVE – čl. 13</a:t>
            </a:r>
            <a:r>
              <a:rPr lang="en-US" sz="1600" dirty="0">
                <a:solidFill>
                  <a:srgbClr val="002060"/>
                </a:solidFill>
              </a:rPr>
              <a:t>.</a:t>
            </a:r>
            <a:endParaRPr lang="hr-HR" sz="1600" dirty="0">
              <a:solidFill>
                <a:srgbClr val="002060"/>
              </a:solidFill>
            </a:endParaRPr>
          </a:p>
          <a:p>
            <a:pPr algn="ctr"/>
            <a:endParaRPr lang="vi-VN" sz="800" dirty="0"/>
          </a:p>
          <a:p>
            <a:endParaRPr lang="vi-VN" sz="1800" dirty="0">
              <a:solidFill>
                <a:srgbClr val="002060"/>
              </a:solidFill>
            </a:endParaRPr>
          </a:p>
          <a:p>
            <a:endParaRPr lang="vi-VN" sz="1400" dirty="0">
              <a:solidFill>
                <a:srgbClr val="002060"/>
              </a:solidFill>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hr-HR" sz="2400" b="1" i="0" u="none" strike="noStrike" kern="0" cap="none" spc="0" normalizeH="0" baseline="0" noProof="0" dirty="0">
              <a:ln>
                <a:noFill/>
              </a:ln>
              <a:solidFill>
                <a:srgbClr val="C00000"/>
              </a:solidFill>
              <a:effectLst>
                <a:outerShdw blurRad="38100" dist="38100" dir="2700000" algn="tl">
                  <a:srgbClr val="C0C0C0"/>
                </a:outerShdw>
              </a:effectLst>
              <a:uLnTx/>
              <a:uFillTx/>
              <a:latin typeface="Arial" pitchFamily="34" charset="0"/>
              <a:cs typeface="Arial" pitchFamily="34" charset="0"/>
            </a:endParaRPr>
          </a:p>
        </p:txBody>
      </p:sp>
      <p:graphicFrame>
        <p:nvGraphicFramePr>
          <p:cNvPr id="4" name="Rezervirano mjesto sadržaja 4"/>
          <p:cNvGraphicFramePr>
            <a:graphicFrameLocks/>
          </p:cNvGraphicFramePr>
          <p:nvPr/>
        </p:nvGraphicFramePr>
        <p:xfrm>
          <a:off x="467544" y="2276872"/>
          <a:ext cx="7992888" cy="3096344"/>
        </p:xfrm>
        <a:graphic>
          <a:graphicData uri="http://schemas.openxmlformats.org/drawingml/2006/table">
            <a:tbl>
              <a:tblPr firstRow="1" bandRow="1">
                <a:tableStyleId>{5C22544A-7EE6-4342-B048-85BDC9FD1C3A}</a:tableStyleId>
              </a:tblPr>
              <a:tblGrid>
                <a:gridCol w="2304256">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1845462">
                  <a:extLst>
                    <a:ext uri="{9D8B030D-6E8A-4147-A177-3AD203B41FA5}">
                      <a16:colId xmlns:a16="http://schemas.microsoft.com/office/drawing/2014/main" val="20002"/>
                    </a:ext>
                  </a:extLst>
                </a:gridCol>
                <a:gridCol w="1826946">
                  <a:extLst>
                    <a:ext uri="{9D8B030D-6E8A-4147-A177-3AD203B41FA5}">
                      <a16:colId xmlns:a16="http://schemas.microsoft.com/office/drawing/2014/main" val="20003"/>
                    </a:ext>
                  </a:extLst>
                </a:gridCol>
              </a:tblGrid>
              <a:tr h="720080">
                <a:tc>
                  <a:txBody>
                    <a:bodyPr/>
                    <a:lstStyle/>
                    <a:p>
                      <a:pPr algn="ctr"/>
                      <a:r>
                        <a:rPr lang="hr-HR" sz="1200" dirty="0">
                          <a:latin typeface="Arial" pitchFamily="34" charset="0"/>
                          <a:cs typeface="Arial" pitchFamily="34" charset="0"/>
                        </a:rPr>
                        <a:t>Učitelj</a:t>
                      </a:r>
                      <a:endParaRPr lang="hr-HR" sz="1200" dirty="0">
                        <a:solidFill>
                          <a:schemeClr val="tx1"/>
                        </a:solidFill>
                        <a:latin typeface="Arial" pitchFamily="34" charset="0"/>
                        <a:cs typeface="Arial" pitchFamily="34" charset="0"/>
                      </a:endParaRPr>
                    </a:p>
                  </a:txBody>
                  <a:tcPr marL="91446" marR="91446" marT="45736" marB="45736" anchor="ctr"/>
                </a:tc>
                <a:tc>
                  <a:txBody>
                    <a:bodyPr/>
                    <a:lstStyle/>
                    <a:p>
                      <a:pPr algn="ctr"/>
                      <a:r>
                        <a:rPr lang="hr-HR" sz="1200" dirty="0">
                          <a:latin typeface="Arial" pitchFamily="34" charset="0"/>
                          <a:cs typeface="Arial" pitchFamily="34" charset="0"/>
                        </a:rPr>
                        <a:t>Hrvatski</a:t>
                      </a:r>
                      <a:r>
                        <a:rPr lang="hr-HR" sz="1200" baseline="0" dirty="0">
                          <a:latin typeface="Arial" pitchFamily="34" charset="0"/>
                          <a:cs typeface="Arial" pitchFamily="34" charset="0"/>
                        </a:rPr>
                        <a:t> jezik, jezik nacionalnih manjina</a:t>
                      </a:r>
                      <a:r>
                        <a:rPr lang="hr-HR" sz="1200" dirty="0">
                          <a:latin typeface="Arial" pitchFamily="34" charset="0"/>
                          <a:cs typeface="Arial" pitchFamily="34" charset="0"/>
                        </a:rPr>
                        <a:t>,</a:t>
                      </a:r>
                      <a:r>
                        <a:rPr lang="hr-HR" sz="1200" baseline="0" dirty="0">
                          <a:latin typeface="Arial" pitchFamily="34" charset="0"/>
                          <a:cs typeface="Arial" pitchFamily="34" charset="0"/>
                        </a:rPr>
                        <a:t> Matematika, Likovna kultura, Glazbena kultura i Tehnička kultura.</a:t>
                      </a:r>
                    </a:p>
                  </a:txBody>
                  <a:tcPr marL="91446" marR="91446" marT="45736" marB="45736"/>
                </a:tc>
                <a:tc>
                  <a:txBody>
                    <a:bodyPr/>
                    <a:lstStyle/>
                    <a:p>
                      <a:pPr algn="ctr"/>
                      <a:r>
                        <a:rPr lang="hr-HR" sz="1200" dirty="0">
                          <a:latin typeface="Arial" pitchFamily="34" charset="0"/>
                          <a:cs typeface="Arial" pitchFamily="34" charset="0"/>
                        </a:rPr>
                        <a:t>Strani jezik</a:t>
                      </a:r>
                      <a:endParaRPr lang="hr-HR" sz="1200" dirty="0">
                        <a:solidFill>
                          <a:schemeClr val="tx1"/>
                        </a:solidFill>
                        <a:latin typeface="Arial" pitchFamily="34" charset="0"/>
                        <a:cs typeface="Arial" pitchFamily="34" charset="0"/>
                      </a:endParaRPr>
                    </a:p>
                  </a:txBody>
                  <a:tcPr marL="91446" marR="91446" marT="45736" marB="45736" anchor="ctr"/>
                </a:tc>
                <a:tc>
                  <a:txBody>
                    <a:bodyPr/>
                    <a:lstStyle/>
                    <a:p>
                      <a:pPr algn="ctr"/>
                      <a:r>
                        <a:rPr lang="hr-HR" sz="1200" dirty="0">
                          <a:latin typeface="Arial" pitchFamily="34" charset="0"/>
                          <a:cs typeface="Arial" pitchFamily="34" charset="0"/>
                        </a:rPr>
                        <a:t>Povijest, Geografija, Priroda, Biologija, Kemija, TZK, Informatika i Vjeronauk</a:t>
                      </a:r>
                      <a:endParaRPr lang="hr-HR" sz="1200" dirty="0">
                        <a:solidFill>
                          <a:schemeClr val="tx1"/>
                        </a:solidFill>
                        <a:latin typeface="Arial" pitchFamily="34" charset="0"/>
                        <a:cs typeface="Arial" pitchFamily="34" charset="0"/>
                      </a:endParaRPr>
                    </a:p>
                  </a:txBody>
                  <a:tcPr marL="91446" marR="91446" marT="45736" marB="45736" anchor="ctr"/>
                </a:tc>
                <a:extLst>
                  <a:ext uri="{0D108BD9-81ED-4DB2-BD59-A6C34878D82A}">
                    <a16:rowId xmlns:a16="http://schemas.microsoft.com/office/drawing/2014/main" val="10000"/>
                  </a:ext>
                </a:extLst>
              </a:tr>
              <a:tr h="689176">
                <a:tc>
                  <a:txBody>
                    <a:bodyPr/>
                    <a:lstStyle/>
                    <a:p>
                      <a:pPr algn="ctr"/>
                      <a:r>
                        <a:rPr lang="hr-HR" sz="1400" b="1" dirty="0">
                          <a:solidFill>
                            <a:srgbClr val="002060"/>
                          </a:solidFill>
                          <a:latin typeface="Arial" pitchFamily="34" charset="0"/>
                          <a:cs typeface="Arial" pitchFamily="34" charset="0"/>
                        </a:rPr>
                        <a:t>St. 3.         </a:t>
                      </a:r>
                    </a:p>
                    <a:p>
                      <a:pPr algn="ctr"/>
                      <a:r>
                        <a:rPr lang="hr-HR" sz="1400" b="1" dirty="0">
                          <a:solidFill>
                            <a:srgbClr val="002060"/>
                          </a:solidFill>
                          <a:latin typeface="Arial" pitchFamily="34" charset="0"/>
                          <a:cs typeface="Arial" pitchFamily="34" charset="0"/>
                        </a:rPr>
                        <a:t>TRO</a:t>
                      </a:r>
                      <a:r>
                        <a:rPr lang="hr-HR" sz="1400" b="1" baseline="0" dirty="0">
                          <a:solidFill>
                            <a:srgbClr val="002060"/>
                          </a:solidFill>
                          <a:latin typeface="Arial" pitchFamily="34" charset="0"/>
                          <a:cs typeface="Arial" pitchFamily="34" charset="0"/>
                        </a:rPr>
                        <a:t> u NOOR-u za puno RV</a:t>
                      </a:r>
                      <a:endParaRPr lang="hr-HR" sz="1400" b="1" dirty="0">
                        <a:solidFill>
                          <a:srgbClr val="002060"/>
                        </a:solidFill>
                        <a:latin typeface="Arial" pitchFamily="34" charset="0"/>
                        <a:cs typeface="Arial" pitchFamily="34" charset="0"/>
                      </a:endParaRPr>
                    </a:p>
                  </a:txBody>
                  <a:tcPr marL="91446" marR="91446" marT="45736" marB="45736" anchor="ctr"/>
                </a:tc>
                <a:tc>
                  <a:txBody>
                    <a:bodyPr/>
                    <a:lstStyle/>
                    <a:p>
                      <a:pPr algn="ctr"/>
                      <a:r>
                        <a:rPr lang="hr-HR" sz="1600" b="1" dirty="0">
                          <a:solidFill>
                            <a:srgbClr val="002060"/>
                          </a:solidFill>
                          <a:effectLst>
                            <a:outerShdw blurRad="38100" dist="38100" dir="2700000" algn="tl">
                              <a:srgbClr val="000000">
                                <a:alpha val="43137"/>
                              </a:srgbClr>
                            </a:outerShdw>
                          </a:effectLst>
                          <a:latin typeface="Arial" pitchFamily="34" charset="0"/>
                          <a:cs typeface="Arial" pitchFamily="34" charset="0"/>
                        </a:rPr>
                        <a:t>22</a:t>
                      </a:r>
                    </a:p>
                  </a:txBody>
                  <a:tcPr marL="91446" marR="91446" marT="45736" marB="45736" anchor="ctr"/>
                </a:tc>
                <a:tc>
                  <a:txBody>
                    <a:bodyPr/>
                    <a:lstStyle/>
                    <a:p>
                      <a:pPr algn="ctr"/>
                      <a:r>
                        <a:rPr lang="hr-HR" sz="1600" b="1" dirty="0">
                          <a:solidFill>
                            <a:srgbClr val="002060"/>
                          </a:solidFill>
                          <a:effectLst>
                            <a:outerShdw blurRad="38100" dist="38100" dir="2700000" algn="tl">
                              <a:srgbClr val="000000">
                                <a:alpha val="43137"/>
                              </a:srgbClr>
                            </a:outerShdw>
                          </a:effectLst>
                          <a:latin typeface="Arial" pitchFamily="34" charset="0"/>
                          <a:cs typeface="Arial" pitchFamily="34" charset="0"/>
                        </a:rPr>
                        <a:t>23</a:t>
                      </a:r>
                    </a:p>
                  </a:txBody>
                  <a:tcPr marL="91446" marR="91446" marT="45736" marB="45736" anchor="ctr"/>
                </a:tc>
                <a:tc>
                  <a:txBody>
                    <a:bodyPr/>
                    <a:lstStyle/>
                    <a:p>
                      <a:pPr algn="ctr"/>
                      <a:r>
                        <a:rPr lang="hr-HR" sz="1600" b="1" dirty="0">
                          <a:solidFill>
                            <a:srgbClr val="002060"/>
                          </a:solidFill>
                          <a:effectLst>
                            <a:outerShdw blurRad="38100" dist="38100" dir="2700000" algn="tl">
                              <a:srgbClr val="000000">
                                <a:alpha val="43137"/>
                              </a:srgbClr>
                            </a:outerShdw>
                          </a:effectLst>
                          <a:latin typeface="Arial" pitchFamily="34" charset="0"/>
                          <a:cs typeface="Arial" pitchFamily="34" charset="0"/>
                        </a:rPr>
                        <a:t>24</a:t>
                      </a:r>
                    </a:p>
                  </a:txBody>
                  <a:tcPr marL="91446" marR="91446" marT="45736" marB="45736" anchor="ctr"/>
                </a:tc>
                <a:extLst>
                  <a:ext uri="{0D108BD9-81ED-4DB2-BD59-A6C34878D82A}">
                    <a16:rowId xmlns:a16="http://schemas.microsoft.com/office/drawing/2014/main" val="10001"/>
                  </a:ext>
                </a:extLst>
              </a:tr>
              <a:tr h="677704">
                <a:tc>
                  <a:txBody>
                    <a:bodyPr/>
                    <a:lstStyle/>
                    <a:p>
                      <a:pPr algn="ctr"/>
                      <a:r>
                        <a:rPr lang="hr-HR" sz="1400" b="1" dirty="0">
                          <a:solidFill>
                            <a:srgbClr val="002060"/>
                          </a:solidFill>
                          <a:latin typeface="Arial" pitchFamily="34" charset="0"/>
                          <a:cs typeface="Arial" pitchFamily="34" charset="0"/>
                        </a:rPr>
                        <a:t>St. 4. </a:t>
                      </a:r>
                      <a:endParaRPr lang="hr-HR" sz="1400" b="1" baseline="0" dirty="0">
                        <a:solidFill>
                          <a:srgbClr val="002060"/>
                        </a:solidFill>
                        <a:latin typeface="Arial" pitchFamily="34" charset="0"/>
                        <a:cs typeface="Arial" pitchFamily="34" charset="0"/>
                      </a:endParaRPr>
                    </a:p>
                    <a:p>
                      <a:pPr algn="ctr"/>
                      <a:r>
                        <a:rPr lang="hr-HR" sz="1400" b="1" baseline="0" dirty="0">
                          <a:solidFill>
                            <a:srgbClr val="002060"/>
                          </a:solidFill>
                          <a:latin typeface="Arial" pitchFamily="34" charset="0"/>
                          <a:cs typeface="Arial" pitchFamily="34" charset="0"/>
                        </a:rPr>
                        <a:t>TRO u RN za puno RV</a:t>
                      </a:r>
                      <a:endParaRPr lang="hr-HR" sz="1400" b="1" dirty="0">
                        <a:solidFill>
                          <a:srgbClr val="002060"/>
                        </a:solidFill>
                        <a:latin typeface="Arial" pitchFamily="34" charset="0"/>
                        <a:cs typeface="Arial" pitchFamily="34" charset="0"/>
                      </a:endParaRPr>
                    </a:p>
                  </a:txBody>
                  <a:tcPr marL="91446" marR="91446" marT="45736" marB="45736" anchor="ctr"/>
                </a:tc>
                <a:tc>
                  <a:txBody>
                    <a:bodyPr/>
                    <a:lstStyle/>
                    <a:p>
                      <a:pPr algn="ctr"/>
                      <a:r>
                        <a:rPr lang="hr-HR" sz="1600" b="1" dirty="0">
                          <a:solidFill>
                            <a:srgbClr val="002060"/>
                          </a:solidFill>
                          <a:effectLst>
                            <a:outerShdw blurRad="38100" dist="38100" dir="2700000" algn="tl">
                              <a:srgbClr val="000000">
                                <a:alpha val="43137"/>
                              </a:srgbClr>
                            </a:outerShdw>
                          </a:effectLst>
                          <a:latin typeface="Arial" pitchFamily="34" charset="0"/>
                          <a:cs typeface="Arial" pitchFamily="34" charset="0"/>
                        </a:rPr>
                        <a:t>od 18 do 20</a:t>
                      </a:r>
                    </a:p>
                  </a:txBody>
                  <a:tcPr marL="91446" marR="91446" marT="45736" marB="45736" anchor="ctr"/>
                </a:tc>
                <a:tc>
                  <a:txBody>
                    <a:bodyPr/>
                    <a:lstStyle/>
                    <a:p>
                      <a:pPr algn="ctr"/>
                      <a:r>
                        <a:rPr lang="hr-HR" sz="1600" b="1" dirty="0">
                          <a:solidFill>
                            <a:srgbClr val="002060"/>
                          </a:solidFill>
                          <a:effectLst>
                            <a:outerShdw blurRad="38100" dist="38100" dir="2700000" algn="tl">
                              <a:srgbClr val="000000">
                                <a:alpha val="43137"/>
                              </a:srgbClr>
                            </a:outerShdw>
                          </a:effectLst>
                          <a:latin typeface="Arial" pitchFamily="34" charset="0"/>
                          <a:cs typeface="Arial" pitchFamily="34" charset="0"/>
                        </a:rPr>
                        <a:t>od 19 do 21</a:t>
                      </a:r>
                    </a:p>
                  </a:txBody>
                  <a:tcPr marL="91446" marR="91446" marT="45736" marB="45736" anchor="ctr"/>
                </a:tc>
                <a:tc>
                  <a:txBody>
                    <a:bodyPr/>
                    <a:lstStyle/>
                    <a:p>
                      <a:pPr algn="ctr"/>
                      <a:r>
                        <a:rPr lang="hr-HR" sz="1600" b="1" dirty="0">
                          <a:solidFill>
                            <a:srgbClr val="002060"/>
                          </a:solidFill>
                          <a:effectLst>
                            <a:outerShdw blurRad="38100" dist="38100" dir="2700000" algn="tl">
                              <a:srgbClr val="000000">
                                <a:alpha val="43137"/>
                              </a:srgbClr>
                            </a:outerShdw>
                          </a:effectLst>
                          <a:latin typeface="Arial" pitchFamily="34" charset="0"/>
                          <a:cs typeface="Arial" pitchFamily="34" charset="0"/>
                        </a:rPr>
                        <a:t>od 20 do 22</a:t>
                      </a:r>
                    </a:p>
                  </a:txBody>
                  <a:tcPr marL="91446" marR="91446" marT="45736" marB="45736" anchor="ctr"/>
                </a:tc>
                <a:extLst>
                  <a:ext uri="{0D108BD9-81ED-4DB2-BD59-A6C34878D82A}">
                    <a16:rowId xmlns:a16="http://schemas.microsoft.com/office/drawing/2014/main" val="10002"/>
                  </a:ext>
                </a:extLst>
              </a:tr>
              <a:tr h="68121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sz="1400" b="1" dirty="0">
                          <a:solidFill>
                            <a:srgbClr val="002060"/>
                          </a:solidFill>
                          <a:effectLst>
                            <a:outerShdw blurRad="38100" dist="38100" dir="2700000" algn="tl">
                              <a:srgbClr val="000000">
                                <a:alpha val="43137"/>
                              </a:srgbClr>
                            </a:outerShdw>
                          </a:effectLst>
                          <a:latin typeface="Arial" pitchFamily="34" charset="0"/>
                          <a:cs typeface="Arial" pitchFamily="34" charset="0"/>
                        </a:rPr>
                        <a:t>St. 5. </a:t>
                      </a:r>
                    </a:p>
                    <a:p>
                      <a:pPr marL="0" marR="0" indent="0" algn="ctr" defTabSz="914400" rtl="0" eaLnBrk="1" fontAlgn="auto" latinLnBrk="0" hangingPunct="1">
                        <a:lnSpc>
                          <a:spcPct val="100000"/>
                        </a:lnSpc>
                        <a:spcBef>
                          <a:spcPts val="0"/>
                        </a:spcBef>
                        <a:spcAft>
                          <a:spcPts val="0"/>
                        </a:spcAft>
                        <a:buClrTx/>
                        <a:buSzTx/>
                        <a:buFontTx/>
                        <a:buNone/>
                        <a:tabLst/>
                        <a:defRPr/>
                      </a:pPr>
                      <a:r>
                        <a:rPr lang="hr-HR" sz="1400" b="1" dirty="0">
                          <a:solidFill>
                            <a:srgbClr val="002060"/>
                          </a:solidFill>
                          <a:effectLst>
                            <a:outerShdw blurRad="38100" dist="38100" dir="2700000" algn="tl">
                              <a:srgbClr val="000000">
                                <a:alpha val="43137"/>
                              </a:srgbClr>
                            </a:outerShdw>
                          </a:effectLst>
                          <a:latin typeface="Arial" pitchFamily="34" charset="0"/>
                          <a:cs typeface="Arial" pitchFamily="34" charset="0"/>
                        </a:rPr>
                        <a:t>1</a:t>
                      </a:r>
                      <a:r>
                        <a:rPr lang="hr-HR" sz="1400" b="1" baseline="0" dirty="0">
                          <a:solidFill>
                            <a:srgbClr val="002060"/>
                          </a:solidFill>
                          <a:effectLst>
                            <a:outerShdw blurRad="38100" dist="38100" dir="2700000" algn="tl">
                              <a:srgbClr val="000000">
                                <a:alpha val="43137"/>
                              </a:srgbClr>
                            </a:outerShdw>
                          </a:effectLst>
                          <a:latin typeface="Arial" pitchFamily="34" charset="0"/>
                          <a:cs typeface="Arial" pitchFamily="34" charset="0"/>
                        </a:rPr>
                        <a:t> ili jedini učitelj RN</a:t>
                      </a:r>
                      <a:endParaRPr lang="hr-HR" sz="1400" b="1" dirty="0">
                        <a:solidFill>
                          <a:srgbClr val="002060"/>
                        </a:solidFill>
                        <a:latin typeface="Arial" pitchFamily="34" charset="0"/>
                        <a:cs typeface="Arial" pitchFamily="34" charset="0"/>
                      </a:endParaRPr>
                    </a:p>
                  </a:txBody>
                  <a:tcPr marL="91446" marR="91446" marT="45736" marB="45736" anchor="ctr"/>
                </a:tc>
                <a:tc>
                  <a:txBody>
                    <a:bodyPr/>
                    <a:lstStyle/>
                    <a:p>
                      <a:pPr algn="ctr"/>
                      <a:r>
                        <a:rPr lang="hr-HR" sz="1600" b="1" dirty="0">
                          <a:solidFill>
                            <a:srgbClr val="002060"/>
                          </a:solidFill>
                          <a:effectLst>
                            <a:outerShdw blurRad="38100" dist="38100" dir="2700000" algn="tl">
                              <a:srgbClr val="000000">
                                <a:alpha val="43137"/>
                              </a:srgbClr>
                            </a:outerShdw>
                          </a:effectLst>
                          <a:latin typeface="Arial" pitchFamily="34" charset="0"/>
                          <a:cs typeface="Arial" pitchFamily="34" charset="0"/>
                        </a:rPr>
                        <a:t>16</a:t>
                      </a:r>
                    </a:p>
                  </a:txBody>
                  <a:tcPr marL="91446" marR="91446" marT="45736" marB="45736" anchor="ctr"/>
                </a:tc>
                <a:tc>
                  <a:txBody>
                    <a:bodyPr/>
                    <a:lstStyle/>
                    <a:p>
                      <a:pPr algn="ctr"/>
                      <a:r>
                        <a:rPr lang="hr-HR" sz="1600" b="1" dirty="0">
                          <a:solidFill>
                            <a:srgbClr val="002060"/>
                          </a:solidFill>
                          <a:effectLst>
                            <a:outerShdw blurRad="38100" dist="38100" dir="2700000" algn="tl">
                              <a:srgbClr val="000000">
                                <a:alpha val="43137"/>
                              </a:srgbClr>
                            </a:outerShdw>
                          </a:effectLst>
                          <a:latin typeface="Arial" pitchFamily="34" charset="0"/>
                          <a:cs typeface="Arial" pitchFamily="34" charset="0"/>
                        </a:rPr>
                        <a:t>17</a:t>
                      </a:r>
                    </a:p>
                  </a:txBody>
                  <a:tcPr marL="91446" marR="91446" marT="45736" marB="45736" anchor="ctr"/>
                </a:tc>
                <a:tc>
                  <a:txBody>
                    <a:bodyPr/>
                    <a:lstStyle/>
                    <a:p>
                      <a:pPr algn="ctr"/>
                      <a:r>
                        <a:rPr lang="hr-HR" sz="1600" b="1" dirty="0">
                          <a:solidFill>
                            <a:srgbClr val="002060"/>
                          </a:solidFill>
                          <a:effectLst>
                            <a:outerShdw blurRad="38100" dist="38100" dir="2700000" algn="tl">
                              <a:srgbClr val="000000">
                                <a:alpha val="43137"/>
                              </a:srgbClr>
                            </a:outerShdw>
                          </a:effectLst>
                          <a:latin typeface="Arial" pitchFamily="34" charset="0"/>
                          <a:cs typeface="Arial" pitchFamily="34" charset="0"/>
                        </a:rPr>
                        <a:t>18</a:t>
                      </a:r>
                    </a:p>
                  </a:txBody>
                  <a:tcPr marL="91446" marR="91446" marT="45736" marB="45736" anchor="ctr"/>
                </a:tc>
                <a:extLst>
                  <a:ext uri="{0D108BD9-81ED-4DB2-BD59-A6C34878D82A}">
                    <a16:rowId xmlns:a16="http://schemas.microsoft.com/office/drawing/2014/main" val="10003"/>
                  </a:ext>
                </a:extLst>
              </a:tr>
            </a:tbl>
          </a:graphicData>
        </a:graphic>
      </p:graphicFrame>
      <p:sp>
        <p:nvSpPr>
          <p:cNvPr id="7" name="TextBox 6"/>
          <p:cNvSpPr txBox="1"/>
          <p:nvPr/>
        </p:nvSpPr>
        <p:spPr>
          <a:xfrm>
            <a:off x="467544" y="5661248"/>
            <a:ext cx="8352928" cy="30777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hr-HR" sz="1400" dirty="0">
                <a:solidFill>
                  <a:srgbClr val="A50021"/>
                </a:solidFill>
                <a:latin typeface="Arial" pitchFamily="34" charset="0"/>
                <a:cs typeface="Arial" pitchFamily="34" charset="0"/>
              </a:rPr>
              <a:t>Pojašnjenje kratica:  </a:t>
            </a:r>
            <a:r>
              <a:rPr lang="hr-HR" sz="1400" dirty="0">
                <a:solidFill>
                  <a:srgbClr val="002060"/>
                </a:solidFill>
                <a:latin typeface="Arial" pitchFamily="34" charset="0"/>
                <a:cs typeface="Arial" pitchFamily="34" charset="0"/>
              </a:rPr>
              <a:t>TRO – tjedna radna obveza      RN - redovina nastava       RV – radno vrijeme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179512" y="260648"/>
            <a:ext cx="8784976" cy="1231106"/>
          </a:xfrm>
          <a:prstGeom prst="rect">
            <a:avLst/>
          </a:prstGeom>
          <a:noFill/>
          <a:ln w="12700" cap="sq">
            <a:noFill/>
            <a:miter lim="800000"/>
            <a:headEnd type="none" w="sm" len="sm"/>
            <a:tailEnd type="none" w="sm" len="sm"/>
          </a:ln>
        </p:spPr>
        <p:txBody>
          <a:bodyPr wrap="square">
            <a:spAutoFit/>
          </a:bodyPr>
          <a:lstStyle/>
          <a:p>
            <a:pPr>
              <a:lnSpc>
                <a:spcPct val="100000"/>
              </a:lnSpc>
              <a:spcBef>
                <a:spcPct val="0"/>
              </a:spcBef>
              <a:defRPr/>
            </a:pPr>
            <a:r>
              <a:rPr lang="hr-HR" sz="2800" i="0" dirty="0">
                <a:solidFill>
                  <a:srgbClr val="C00000"/>
                </a:solidFill>
                <a:effectLst>
                  <a:outerShdw blurRad="38100" dist="38100" dir="2700000" algn="tl">
                    <a:srgbClr val="000000">
                      <a:alpha val="43137"/>
                    </a:srgbClr>
                  </a:outerShdw>
                </a:effectLst>
              </a:rPr>
              <a:t>TJEDNO ZADUŽENJE UČITELJA </a:t>
            </a:r>
          </a:p>
          <a:p>
            <a:pPr>
              <a:defRPr/>
            </a:pPr>
            <a:r>
              <a:rPr lang="hr-HR" sz="1800" i="1" dirty="0">
                <a:solidFill>
                  <a:srgbClr val="002060"/>
                </a:solidFill>
              </a:rPr>
              <a:t>Pravilnik o tjednim radnim obvezama učitelja i stručnih suradnika u OŠ</a:t>
            </a:r>
          </a:p>
          <a:p>
            <a:pPr>
              <a:lnSpc>
                <a:spcPct val="100000"/>
              </a:lnSpc>
              <a:spcBef>
                <a:spcPct val="0"/>
              </a:spcBef>
              <a:defRPr/>
            </a:pPr>
            <a:endParaRPr lang="hr-HR" sz="2800" i="0" dirty="0">
              <a:solidFill>
                <a:srgbClr val="C00000"/>
              </a:solidFill>
              <a:effectLst>
                <a:outerShdw blurRad="38100" dist="38100" dir="2700000" algn="tl">
                  <a:srgbClr val="000000">
                    <a:alpha val="43137"/>
                  </a:srgbClr>
                </a:outerShdw>
              </a:effectLst>
            </a:endParaRPr>
          </a:p>
        </p:txBody>
      </p:sp>
      <p:graphicFrame>
        <p:nvGraphicFramePr>
          <p:cNvPr id="9" name="Rezervirano mjesto sadržaja 4"/>
          <p:cNvGraphicFramePr>
            <a:graphicFrameLocks/>
          </p:cNvGraphicFramePr>
          <p:nvPr>
            <p:extLst>
              <p:ext uri="{D42A27DB-BD31-4B8C-83A1-F6EECF244321}">
                <p14:modId xmlns:p14="http://schemas.microsoft.com/office/powerpoint/2010/main" val="2400738290"/>
              </p:ext>
            </p:extLst>
          </p:nvPr>
        </p:nvGraphicFramePr>
        <p:xfrm>
          <a:off x="467544" y="1628800"/>
          <a:ext cx="8136904" cy="3141401"/>
        </p:xfrm>
        <a:graphic>
          <a:graphicData uri="http://schemas.openxmlformats.org/drawingml/2006/table">
            <a:tbl>
              <a:tblPr firstRow="1" bandRow="1">
                <a:tableStyleId>{5C22544A-7EE6-4342-B048-85BDC9FD1C3A}</a:tableStyleId>
              </a:tblPr>
              <a:tblGrid>
                <a:gridCol w="2088232">
                  <a:extLst>
                    <a:ext uri="{9D8B030D-6E8A-4147-A177-3AD203B41FA5}">
                      <a16:colId xmlns:a16="http://schemas.microsoft.com/office/drawing/2014/main" val="20000"/>
                    </a:ext>
                  </a:extLst>
                </a:gridCol>
                <a:gridCol w="6048672">
                  <a:extLst>
                    <a:ext uri="{9D8B030D-6E8A-4147-A177-3AD203B41FA5}">
                      <a16:colId xmlns:a16="http://schemas.microsoft.com/office/drawing/2014/main" val="20001"/>
                    </a:ext>
                  </a:extLst>
                </a:gridCol>
              </a:tblGrid>
              <a:tr h="1584176">
                <a:tc>
                  <a:txBody>
                    <a:bodyPr/>
                    <a:lstStyle/>
                    <a:p>
                      <a:pPr algn="ctr"/>
                      <a:r>
                        <a:rPr lang="hr-HR" sz="2000" dirty="0">
                          <a:solidFill>
                            <a:srgbClr val="C00000"/>
                          </a:solidFill>
                          <a:latin typeface="Arial" pitchFamily="34" charset="0"/>
                          <a:cs typeface="Arial" pitchFamily="34" charset="0"/>
                        </a:rPr>
                        <a:t>Redovita nastava</a:t>
                      </a:r>
                    </a:p>
                    <a:p>
                      <a:pPr algn="ctr"/>
                      <a:r>
                        <a:rPr lang="hr-HR" sz="1800" dirty="0">
                          <a:solidFill>
                            <a:srgbClr val="C00000"/>
                          </a:solidFill>
                          <a:latin typeface="Arial" pitchFamily="34" charset="0"/>
                          <a:cs typeface="Arial" pitchFamily="34" charset="0"/>
                        </a:rPr>
                        <a:t>(16 do 20 sati)</a:t>
                      </a:r>
                    </a:p>
                  </a:txBody>
                  <a:tcPr marL="91446" marR="91446" marT="45736" marB="45736" anchor="ctr">
                    <a:solidFill>
                      <a:schemeClr val="accent2">
                        <a:lumMod val="20000"/>
                        <a:lumOff val="80000"/>
                      </a:schemeClr>
                    </a:solidFill>
                  </a:tcPr>
                </a:tc>
                <a:tc>
                  <a:txBody>
                    <a:bodyPr/>
                    <a:lstStyle/>
                    <a:p>
                      <a:pPr marL="0" lvl="0" indent="0" algn="l">
                        <a:lnSpc>
                          <a:spcPct val="100000"/>
                        </a:lnSpc>
                        <a:buFont typeface="Wingdings" pitchFamily="2" charset="2"/>
                        <a:buChar char="Ø"/>
                      </a:pPr>
                      <a:r>
                        <a:rPr lang="hr-HR" sz="1400" dirty="0">
                          <a:solidFill>
                            <a:srgbClr val="C00000"/>
                          </a:solidFill>
                          <a:effectLst/>
                          <a:latin typeface="Arial" pitchFamily="34" charset="0"/>
                          <a:cs typeface="Arial" pitchFamily="34" charset="0"/>
                        </a:rPr>
                        <a:t> razredništvo (2 sata)</a:t>
                      </a:r>
                    </a:p>
                    <a:p>
                      <a:pPr marL="0" lvl="0" indent="0" algn="l">
                        <a:lnSpc>
                          <a:spcPct val="90000"/>
                        </a:lnSpc>
                        <a:buFont typeface="Wingdings" pitchFamily="2" charset="2"/>
                        <a:buChar char="Ø"/>
                      </a:pPr>
                      <a:r>
                        <a:rPr lang="hr-HR" sz="1400" dirty="0">
                          <a:solidFill>
                            <a:srgbClr val="C00000"/>
                          </a:solidFill>
                          <a:effectLst/>
                          <a:latin typeface="Arial" pitchFamily="34" charset="0"/>
                          <a:cs typeface="Arial" pitchFamily="34" charset="0"/>
                        </a:rPr>
                        <a:t> vođenje zbora i/ili orkestra, učeničke zadruge, sportskog društva, </a:t>
                      </a:r>
                    </a:p>
                    <a:p>
                      <a:pPr marL="0" lvl="0" indent="0" algn="l">
                        <a:lnSpc>
                          <a:spcPct val="90000"/>
                        </a:lnSpc>
                        <a:buFont typeface="Wingdings" pitchFamily="2" charset="2"/>
                        <a:buNone/>
                      </a:pPr>
                      <a:r>
                        <a:rPr lang="hr-HR" sz="1400" dirty="0">
                          <a:solidFill>
                            <a:srgbClr val="C00000"/>
                          </a:solidFill>
                          <a:effectLst/>
                          <a:latin typeface="Arial" pitchFamily="34" charset="0"/>
                          <a:cs typeface="Arial" pitchFamily="34" charset="0"/>
                        </a:rPr>
                        <a:t>    kluba  mladih tehničara, grupe vizualnog identiteta škole (do 2 sata  </a:t>
                      </a:r>
                    </a:p>
                    <a:p>
                      <a:pPr marL="0" lvl="0" indent="0" algn="l">
                        <a:lnSpc>
                          <a:spcPct val="90000"/>
                        </a:lnSpc>
                        <a:buFont typeface="Wingdings" pitchFamily="2" charset="2"/>
                        <a:buNone/>
                      </a:pPr>
                      <a:r>
                        <a:rPr lang="hr-HR" sz="1400" dirty="0">
                          <a:solidFill>
                            <a:srgbClr val="C00000"/>
                          </a:solidFill>
                          <a:effectLst/>
                          <a:latin typeface="Arial" pitchFamily="34" charset="0"/>
                          <a:cs typeface="Arial" pitchFamily="34" charset="0"/>
                        </a:rPr>
                        <a:t>    u jednoj ili po jedan sat u dvije škole)</a:t>
                      </a:r>
                    </a:p>
                    <a:p>
                      <a:pPr marL="0" lvl="0" indent="0" algn="l">
                        <a:lnSpc>
                          <a:spcPct val="90000"/>
                        </a:lnSpc>
                        <a:buFont typeface="Wingdings" pitchFamily="2" charset="2"/>
                        <a:buChar char="Ø"/>
                      </a:pPr>
                      <a:r>
                        <a:rPr lang="hr-HR" sz="1400" dirty="0">
                          <a:solidFill>
                            <a:srgbClr val="C00000"/>
                          </a:solidFill>
                          <a:effectLst/>
                          <a:latin typeface="Arial" pitchFamily="34" charset="0"/>
                          <a:cs typeface="Arial" pitchFamily="34" charset="0"/>
                        </a:rPr>
                        <a:t> sindikalni povjerenik/radnički vijećnik/zaštita na radu</a:t>
                      </a:r>
                    </a:p>
                    <a:p>
                      <a:pPr marL="0" lvl="0" indent="0" algn="l">
                        <a:lnSpc>
                          <a:spcPct val="90000"/>
                        </a:lnSpc>
                        <a:buFont typeface="Wingdings" pitchFamily="2" charset="2"/>
                        <a:buChar char="Ø"/>
                      </a:pPr>
                      <a:r>
                        <a:rPr lang="hr-HR" sz="1400" dirty="0">
                          <a:solidFill>
                            <a:srgbClr val="C00000"/>
                          </a:solidFill>
                          <a:effectLst/>
                          <a:latin typeface="Arial" pitchFamily="34" charset="0"/>
                          <a:cs typeface="Arial" pitchFamily="34" charset="0"/>
                        </a:rPr>
                        <a:t> pravo na umanjenje 2 sata – više od 30 god. staža u obrazovanju </a:t>
                      </a:r>
                    </a:p>
                  </a:txBody>
                  <a:tcPr marL="91446" marR="91446" marT="45736" marB="45736">
                    <a:solidFill>
                      <a:schemeClr val="accent2">
                        <a:lumMod val="20000"/>
                        <a:lumOff val="80000"/>
                      </a:schemeClr>
                    </a:solidFill>
                  </a:tcPr>
                </a:tc>
                <a:extLst>
                  <a:ext uri="{0D108BD9-81ED-4DB2-BD59-A6C34878D82A}">
                    <a16:rowId xmlns:a16="http://schemas.microsoft.com/office/drawing/2014/main" val="10000"/>
                  </a:ext>
                </a:extLst>
              </a:tr>
              <a:tr h="1557225">
                <a:tc>
                  <a:txBody>
                    <a:bodyPr/>
                    <a:lstStyle/>
                    <a:p>
                      <a:pPr algn="ctr"/>
                      <a:r>
                        <a:rPr lang="hr-HR" sz="2000" b="1" dirty="0">
                          <a:solidFill>
                            <a:srgbClr val="002060"/>
                          </a:solidFill>
                          <a:latin typeface="Arial" pitchFamily="34" charset="0"/>
                          <a:cs typeface="Arial" pitchFamily="34" charset="0"/>
                        </a:rPr>
                        <a:t>DOD, DOP,</a:t>
                      </a:r>
                      <a:r>
                        <a:rPr lang="hr-HR" sz="2000" b="1" baseline="0" dirty="0">
                          <a:solidFill>
                            <a:srgbClr val="002060"/>
                          </a:solidFill>
                          <a:latin typeface="Arial" pitchFamily="34" charset="0"/>
                          <a:cs typeface="Arial" pitchFamily="34" charset="0"/>
                        </a:rPr>
                        <a:t> INA</a:t>
                      </a:r>
                    </a:p>
                    <a:p>
                      <a:pPr algn="ctr"/>
                      <a:r>
                        <a:rPr lang="hr-HR" sz="1800" b="1" baseline="0" dirty="0">
                          <a:solidFill>
                            <a:srgbClr val="002060"/>
                          </a:solidFill>
                          <a:latin typeface="Arial" pitchFamily="34" charset="0"/>
                          <a:cs typeface="Arial" pitchFamily="34" charset="0"/>
                        </a:rPr>
                        <a:t>(1 DO 6 SAT)</a:t>
                      </a:r>
                      <a:endParaRPr lang="hr-HR" sz="1800" b="1" dirty="0">
                        <a:solidFill>
                          <a:srgbClr val="002060"/>
                        </a:solidFill>
                        <a:latin typeface="Arial" pitchFamily="34" charset="0"/>
                        <a:cs typeface="Arial" pitchFamily="34" charset="0"/>
                      </a:endParaRPr>
                    </a:p>
                  </a:txBody>
                  <a:tcPr marL="91446" marR="91446" marT="45736" marB="45736" anchor="ctr"/>
                </a:tc>
                <a:tc>
                  <a:txBody>
                    <a:bodyPr/>
                    <a:lstStyle/>
                    <a:p>
                      <a:pPr lvl="0" algn="l">
                        <a:buFont typeface="Wingdings" pitchFamily="2" charset="2"/>
                        <a:buChar char="Ø"/>
                      </a:pPr>
                      <a:r>
                        <a:rPr lang="hr-HR" sz="1400" b="1" dirty="0">
                          <a:solidFill>
                            <a:srgbClr val="002060"/>
                          </a:solidFill>
                          <a:effectLst/>
                          <a:latin typeface="Arial" pitchFamily="34" charset="0"/>
                          <a:cs typeface="Arial" pitchFamily="34" charset="0"/>
                        </a:rPr>
                        <a:t> projekt, ŽSV, član povjerenstva,</a:t>
                      </a:r>
                      <a:r>
                        <a:rPr lang="hr-HR" sz="1400" b="1" baseline="0" dirty="0">
                          <a:solidFill>
                            <a:srgbClr val="002060"/>
                          </a:solidFill>
                          <a:effectLst/>
                          <a:latin typeface="Arial" pitchFamily="34" charset="0"/>
                          <a:cs typeface="Arial" pitchFamily="34" charset="0"/>
                        </a:rPr>
                        <a:t> </a:t>
                      </a:r>
                      <a:r>
                        <a:rPr lang="hr-HR" sz="1400" b="1" dirty="0">
                          <a:solidFill>
                            <a:srgbClr val="002060"/>
                          </a:solidFill>
                          <a:effectLst/>
                          <a:latin typeface="Arial" pitchFamily="34" charset="0"/>
                          <a:cs typeface="Arial" pitchFamily="34" charset="0"/>
                        </a:rPr>
                        <a:t>poduka</a:t>
                      </a:r>
                      <a:r>
                        <a:rPr lang="hr-HR" sz="1400" b="1" baseline="0" dirty="0">
                          <a:solidFill>
                            <a:srgbClr val="002060"/>
                          </a:solidFill>
                          <a:effectLst/>
                          <a:latin typeface="Arial" pitchFamily="34" charset="0"/>
                          <a:cs typeface="Arial" pitchFamily="34" charset="0"/>
                        </a:rPr>
                        <a:t> </a:t>
                      </a:r>
                      <a:r>
                        <a:rPr lang="hr-HR" sz="1400" b="1" dirty="0">
                          <a:solidFill>
                            <a:srgbClr val="002060"/>
                          </a:solidFill>
                          <a:effectLst/>
                          <a:latin typeface="Arial" pitchFamily="34" charset="0"/>
                          <a:cs typeface="Arial" pitchFamily="34" charset="0"/>
                        </a:rPr>
                        <a:t>plivanja, PSP,  </a:t>
                      </a:r>
                    </a:p>
                    <a:p>
                      <a:pPr lvl="0" algn="l">
                        <a:buFont typeface="Wingdings" pitchFamily="2" charset="2"/>
                        <a:buChar char="Ø"/>
                      </a:pPr>
                      <a:r>
                        <a:rPr lang="hr-HR" sz="1400" b="1" dirty="0">
                          <a:solidFill>
                            <a:srgbClr val="002060"/>
                          </a:solidFill>
                          <a:effectLst/>
                          <a:latin typeface="Arial" pitchFamily="34" charset="0"/>
                          <a:cs typeface="Arial" pitchFamily="34" charset="0"/>
                        </a:rPr>
                        <a:t> administrator eMarice i/ili eDnevnika</a:t>
                      </a:r>
                    </a:p>
                    <a:p>
                      <a:pPr lvl="0" algn="l">
                        <a:buFont typeface="Wingdings" pitchFamily="2" charset="2"/>
                        <a:buChar char="Ø"/>
                      </a:pPr>
                      <a:r>
                        <a:rPr lang="hr-HR" sz="1400" b="1" dirty="0">
                          <a:solidFill>
                            <a:srgbClr val="002060"/>
                          </a:solidFill>
                          <a:effectLst/>
                          <a:latin typeface="Arial" pitchFamily="34" charset="0"/>
                          <a:cs typeface="Arial" pitchFamily="34" charset="0"/>
                        </a:rPr>
                        <a:t> satničar, voditelj smjene/PŠ</a:t>
                      </a:r>
                    </a:p>
                    <a:p>
                      <a:pPr lvl="0" algn="l">
                        <a:buFont typeface="Wingdings" pitchFamily="2" charset="2"/>
                        <a:buChar char="Ø"/>
                      </a:pPr>
                      <a:r>
                        <a:rPr lang="hr-HR" sz="1400" b="1" dirty="0">
                          <a:solidFill>
                            <a:srgbClr val="002060"/>
                          </a:solidFill>
                          <a:effectLst/>
                          <a:latin typeface="Arial" pitchFamily="34" charset="0"/>
                          <a:cs typeface="Arial" pitchFamily="34" charset="0"/>
                        </a:rPr>
                        <a:t> sindikalni povjerenik/radnički vijećnik/zaštita na radu</a:t>
                      </a:r>
                    </a:p>
                    <a:p>
                      <a:pPr lvl="0" algn="l">
                        <a:buFont typeface="Wingdings" pitchFamily="2" charset="2"/>
                        <a:buChar char="Ø"/>
                      </a:pPr>
                      <a:r>
                        <a:rPr lang="hr-HR" sz="1400" b="1" dirty="0">
                          <a:solidFill>
                            <a:srgbClr val="002060"/>
                          </a:solidFill>
                          <a:effectLst/>
                          <a:latin typeface="Arial" pitchFamily="34" charset="0"/>
                          <a:cs typeface="Arial" pitchFamily="34" charset="0"/>
                        </a:rPr>
                        <a:t> pravo na umanjenje 2 sata – više od 30 godina radnog staža</a:t>
                      </a:r>
                    </a:p>
                  </a:txBody>
                  <a:tcPr marL="91446" marR="91446" marT="45736" marB="45736" anchor="ct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616423696"/>
              </p:ext>
            </p:extLst>
          </p:nvPr>
        </p:nvGraphicFramePr>
        <p:xfrm>
          <a:off x="467544" y="5733256"/>
          <a:ext cx="8136904" cy="944912"/>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val="20000"/>
                    </a:ext>
                  </a:extLst>
                </a:gridCol>
                <a:gridCol w="6120680">
                  <a:extLst>
                    <a:ext uri="{9D8B030D-6E8A-4147-A177-3AD203B41FA5}">
                      <a16:colId xmlns:a16="http://schemas.microsoft.com/office/drawing/2014/main" val="20001"/>
                    </a:ext>
                  </a:extLst>
                </a:gridCol>
              </a:tblGrid>
              <a:tr h="720080">
                <a:tc>
                  <a:txBody>
                    <a:bodyPr/>
                    <a:lstStyle/>
                    <a:p>
                      <a:pPr algn="ctr"/>
                      <a:r>
                        <a:rPr lang="hr-HR" sz="2000" dirty="0">
                          <a:latin typeface="Arial" pitchFamily="34" charset="0"/>
                          <a:cs typeface="Arial" pitchFamily="34" charset="0"/>
                        </a:rPr>
                        <a:t>Ostali poslovi</a:t>
                      </a:r>
                    </a:p>
                    <a:p>
                      <a:pPr algn="ctr"/>
                      <a:r>
                        <a:rPr lang="hr-HR" sz="1800" dirty="0">
                          <a:solidFill>
                            <a:schemeClr val="tx1"/>
                          </a:solidFill>
                          <a:latin typeface="Arial" pitchFamily="34" charset="0"/>
                          <a:cs typeface="Arial" pitchFamily="34" charset="0"/>
                        </a:rPr>
                        <a:t>(16 do 18 sati)</a:t>
                      </a:r>
                    </a:p>
                  </a:txBody>
                  <a:tcPr marL="91446" marR="91446" marT="45736" marB="45736" anchor="ctr">
                    <a:solidFill>
                      <a:schemeClr val="bg1">
                        <a:lumMod val="85000"/>
                      </a:schemeClr>
                    </a:solidFill>
                  </a:tcPr>
                </a:tc>
                <a:tc>
                  <a:txBody>
                    <a:bodyPr/>
                    <a:lstStyle/>
                    <a:p>
                      <a:pPr lvl="0">
                        <a:buFont typeface="Wingdings" pitchFamily="2" charset="2"/>
                        <a:buChar char="ü"/>
                      </a:pPr>
                      <a:r>
                        <a:rPr lang="hr-HR" sz="1400" dirty="0">
                          <a:solidFill>
                            <a:schemeClr val="tx1"/>
                          </a:solidFill>
                          <a:effectLst/>
                          <a:latin typeface="Arial" pitchFamily="34" charset="0"/>
                          <a:cs typeface="Arial" pitchFamily="34" charset="0"/>
                        </a:rPr>
                        <a:t> pripreme (30 min. po satu redovite nastave)</a:t>
                      </a:r>
                    </a:p>
                    <a:p>
                      <a:pPr lvl="0">
                        <a:buFont typeface="Wingdings" pitchFamily="2" charset="2"/>
                        <a:buChar char="ü"/>
                      </a:pPr>
                      <a:r>
                        <a:rPr lang="hr-HR" sz="1400" dirty="0">
                          <a:solidFill>
                            <a:schemeClr val="tx1"/>
                          </a:solidFill>
                          <a:effectLst/>
                          <a:latin typeface="Arial" pitchFamily="34" charset="0"/>
                          <a:cs typeface="Arial" pitchFamily="34" charset="0"/>
                        </a:rPr>
                        <a:t>ostali razrednički poslovi (2 sata)</a:t>
                      </a:r>
                    </a:p>
                    <a:p>
                      <a:pPr lvl="0">
                        <a:buFont typeface="Wingdings" pitchFamily="2" charset="2"/>
                        <a:buChar char="ü"/>
                      </a:pPr>
                      <a:r>
                        <a:rPr lang="hr-HR" sz="1400" dirty="0">
                          <a:solidFill>
                            <a:schemeClr val="tx1"/>
                          </a:solidFill>
                          <a:effectLst/>
                          <a:latin typeface="Arial" pitchFamily="34" charset="0"/>
                          <a:cs typeface="Arial" pitchFamily="34" charset="0"/>
                        </a:rPr>
                        <a:t>dežurstvo, školske novine, mrežne stranice, održavanje kabineta …. </a:t>
                      </a:r>
                    </a:p>
                    <a:p>
                      <a:pPr lvl="0">
                        <a:buFont typeface="Wingdings" pitchFamily="2" charset="2"/>
                        <a:buChar char="ü"/>
                      </a:pPr>
                      <a:r>
                        <a:rPr lang="hr-HR" sz="1400" dirty="0">
                          <a:solidFill>
                            <a:schemeClr val="tx1"/>
                          </a:solidFill>
                          <a:effectLst/>
                          <a:latin typeface="Arial" pitchFamily="34" charset="0"/>
                          <a:cs typeface="Arial" pitchFamily="34" charset="0"/>
                        </a:rPr>
                        <a:t>sindikalni povjerenik/radnički vijećnik/zaštita na radu  </a:t>
                      </a:r>
                    </a:p>
                  </a:txBody>
                  <a:tcPr marL="91446" marR="91446" marT="45736" marB="45736">
                    <a:solidFill>
                      <a:schemeClr val="bg1">
                        <a:lumMod val="85000"/>
                      </a:schemeClr>
                    </a:solidFill>
                  </a:tcPr>
                </a:tc>
                <a:extLst>
                  <a:ext uri="{0D108BD9-81ED-4DB2-BD59-A6C34878D82A}">
                    <a16:rowId xmlns:a16="http://schemas.microsoft.com/office/drawing/2014/main" val="10000"/>
                  </a:ext>
                </a:extLst>
              </a:tr>
            </a:tbl>
          </a:graphicData>
        </a:graphic>
      </p:graphicFrame>
      <p:sp>
        <p:nvSpPr>
          <p:cNvPr id="6" name="Rounded Rectangle 5"/>
          <p:cNvSpPr/>
          <p:nvPr/>
        </p:nvSpPr>
        <p:spPr>
          <a:xfrm>
            <a:off x="179512" y="1484784"/>
            <a:ext cx="8855075" cy="3456383"/>
          </a:xfrm>
          <a:prstGeom prst="roundRect">
            <a:avLst/>
          </a:prstGeom>
          <a:noFill/>
          <a:ln w="349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hr-HR"/>
          </a:p>
        </p:txBody>
      </p:sp>
      <p:sp>
        <p:nvSpPr>
          <p:cNvPr id="10" name="Up Arrow Callout 9"/>
          <p:cNvSpPr/>
          <p:nvPr/>
        </p:nvSpPr>
        <p:spPr bwMode="auto">
          <a:xfrm>
            <a:off x="2267744" y="4941168"/>
            <a:ext cx="4176464" cy="504056"/>
          </a:xfrm>
          <a:prstGeom prst="upArrowCallout">
            <a:avLst/>
          </a:prstGeom>
          <a:solidFill>
            <a:schemeClr val="bg1"/>
          </a:solidFill>
          <a:ln w="349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hr-HR" sz="1400" b="1" i="0" u="none" strike="noStrike" cap="none" normalizeH="0" baseline="0" dirty="0">
                <a:ln>
                  <a:noFill/>
                </a:ln>
                <a:solidFill>
                  <a:srgbClr val="C00000"/>
                </a:solidFill>
                <a:effectLst/>
                <a:latin typeface="Arial" charset="0"/>
                <a:cs typeface="Arial" charset="0"/>
              </a:rPr>
              <a:t>Neposredni odgojno-obrazovni rad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amond(in)">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amond(in)">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amond(in)">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79512" y="404664"/>
            <a:ext cx="7848872" cy="830997"/>
          </a:xfrm>
          <a:prstGeom prst="rect">
            <a:avLst/>
          </a:prstGeom>
          <a:noFill/>
          <a:ln w="12700" cap="sq">
            <a:noFill/>
            <a:miter lim="800000"/>
            <a:headEnd type="none" w="sm" len="sm"/>
            <a:tailEnd type="none" w="sm" len="sm"/>
          </a:ln>
        </p:spPr>
        <p:txBody>
          <a:bodyPr wrap="square">
            <a:spAutoFit/>
          </a:bodyPr>
          <a:lstStyle/>
          <a:p>
            <a:pPr>
              <a:lnSpc>
                <a:spcPct val="100000"/>
              </a:lnSpc>
              <a:spcBef>
                <a:spcPct val="0"/>
              </a:spcBef>
              <a:defRPr/>
            </a:pPr>
            <a:r>
              <a:rPr lang="hr-HR" sz="2800" i="0" dirty="0">
                <a:solidFill>
                  <a:srgbClr val="C00000"/>
                </a:solidFill>
                <a:effectLst>
                  <a:outerShdw blurRad="38100" dist="38100" dir="2700000" algn="tl">
                    <a:srgbClr val="000000">
                      <a:alpha val="43137"/>
                    </a:srgbClr>
                  </a:outerShdw>
                </a:effectLst>
              </a:rPr>
              <a:t>TJEDNO I GODIŠNJE ZADUŽENJE UČITELJA</a:t>
            </a:r>
          </a:p>
          <a:p>
            <a:pPr>
              <a:defRPr/>
            </a:pPr>
            <a:r>
              <a:rPr lang="hr-HR" sz="2000" i="1" dirty="0">
                <a:solidFill>
                  <a:srgbClr val="002060"/>
                </a:solidFill>
                <a:effectLst>
                  <a:outerShdw blurRad="38100" dist="38100" dir="2700000" algn="tl">
                    <a:srgbClr val="000000">
                      <a:alpha val="43137"/>
                    </a:srgbClr>
                  </a:outerShdw>
                </a:effectLst>
              </a:rPr>
              <a:t>IZRAČUN NEPUNE NORME</a:t>
            </a:r>
          </a:p>
        </p:txBody>
      </p:sp>
      <p:sp>
        <p:nvSpPr>
          <p:cNvPr id="6" name="Content Placeholder 5"/>
          <p:cNvSpPr txBox="1">
            <a:spLocks/>
          </p:cNvSpPr>
          <p:nvPr/>
        </p:nvSpPr>
        <p:spPr>
          <a:xfrm>
            <a:off x="323528" y="1556792"/>
            <a:ext cx="8640960" cy="5112568"/>
          </a:xfrm>
          <a:prstGeom prst="rect">
            <a:avLst/>
          </a:prstGeom>
        </p:spPr>
        <p:txBody>
          <a:bodyPr/>
          <a:lstStyle/>
          <a:p>
            <a:r>
              <a:rPr lang="hr-HR" sz="1800" dirty="0">
                <a:solidFill>
                  <a:srgbClr val="A50021"/>
                </a:solidFill>
              </a:rPr>
              <a:t>Pravilnika o tjednim radnim obvezama učitelja i stručnih suradnika u OŠ</a:t>
            </a:r>
          </a:p>
          <a:p>
            <a:endParaRPr lang="hr-HR" sz="800" dirty="0">
              <a:solidFill>
                <a:srgbClr val="A50021"/>
              </a:solidFill>
            </a:endParaRPr>
          </a:p>
          <a:p>
            <a:pPr algn="ctr"/>
            <a:r>
              <a:rPr lang="hr-HR" sz="1600" dirty="0"/>
              <a:t> </a:t>
            </a:r>
            <a:r>
              <a:rPr lang="vi-VN" sz="1600" dirty="0">
                <a:solidFill>
                  <a:srgbClr val="002060"/>
                </a:solidFill>
              </a:rPr>
              <a:t>Članak 18.</a:t>
            </a:r>
            <a:endParaRPr lang="hr-HR" sz="1600" dirty="0">
              <a:solidFill>
                <a:srgbClr val="002060"/>
              </a:solidFill>
            </a:endParaRPr>
          </a:p>
          <a:p>
            <a:pPr algn="ctr"/>
            <a:endParaRPr lang="vi-VN" sz="800" dirty="0"/>
          </a:p>
          <a:p>
            <a:pPr marL="342900" indent="-342900">
              <a:buAutoNum type="arabicParenBoth"/>
            </a:pPr>
            <a:r>
              <a:rPr lang="vi-VN" sz="1600" dirty="0">
                <a:solidFill>
                  <a:srgbClr val="002060"/>
                </a:solidFill>
              </a:rPr>
              <a:t>Nepuno radno vrijeme utvrđuje se na osnovi broja sati </a:t>
            </a:r>
            <a:r>
              <a:rPr lang="vi-VN" sz="1600" dirty="0">
                <a:solidFill>
                  <a:srgbClr val="A50021"/>
                </a:solidFill>
              </a:rPr>
              <a:t>redovite</a:t>
            </a:r>
            <a:r>
              <a:rPr lang="vi-VN" sz="1600" dirty="0">
                <a:solidFill>
                  <a:srgbClr val="002060"/>
                </a:solidFill>
              </a:rPr>
              <a:t> nastave i/ili </a:t>
            </a:r>
            <a:r>
              <a:rPr lang="vi-VN" sz="1600" dirty="0">
                <a:solidFill>
                  <a:srgbClr val="A50021"/>
                </a:solidFill>
              </a:rPr>
              <a:t>izborne</a:t>
            </a:r>
            <a:r>
              <a:rPr lang="vi-VN" sz="1600" dirty="0">
                <a:solidFill>
                  <a:srgbClr val="002060"/>
                </a:solidFill>
              </a:rPr>
              <a:t> nastave te </a:t>
            </a:r>
            <a:r>
              <a:rPr lang="vi-VN" sz="1600" dirty="0">
                <a:solidFill>
                  <a:srgbClr val="A50021"/>
                </a:solidFill>
              </a:rPr>
              <a:t>dva</a:t>
            </a:r>
            <a:r>
              <a:rPr lang="vi-VN" sz="1600" dirty="0">
                <a:solidFill>
                  <a:srgbClr val="002060"/>
                </a:solidFill>
              </a:rPr>
              <a:t> sata neposrednog odgojno-obrazovnog </a:t>
            </a:r>
            <a:r>
              <a:rPr lang="vi-VN" sz="1600" dirty="0">
                <a:solidFill>
                  <a:srgbClr val="A50021"/>
                </a:solidFill>
              </a:rPr>
              <a:t>rada razrednika </a:t>
            </a:r>
            <a:r>
              <a:rPr lang="vi-VN" sz="1600" dirty="0">
                <a:solidFill>
                  <a:srgbClr val="002060"/>
                </a:solidFill>
              </a:rPr>
              <a:t>propisanih za ostvarivanje prava na puno radno vrijeme.</a:t>
            </a:r>
            <a:endParaRPr lang="hr-HR" sz="1600" dirty="0">
              <a:solidFill>
                <a:srgbClr val="002060"/>
              </a:solidFill>
            </a:endParaRPr>
          </a:p>
          <a:p>
            <a:pPr marL="342900" indent="-342900"/>
            <a:endParaRPr lang="vi-VN" sz="800" dirty="0">
              <a:solidFill>
                <a:srgbClr val="002060"/>
              </a:solidFill>
            </a:endParaRPr>
          </a:p>
          <a:p>
            <a:pPr marL="363538" indent="-363538"/>
            <a:r>
              <a:rPr lang="vi-VN" sz="1600" dirty="0">
                <a:solidFill>
                  <a:srgbClr val="002060"/>
                </a:solidFill>
              </a:rPr>
              <a:t>(2) Izračun broja sati rada u nepunom tjednom radnom vremenu izračunava se na temelju postavljenog razmjera </a:t>
            </a:r>
            <a:r>
              <a:rPr lang="vi-VN" sz="1600" dirty="0">
                <a:solidFill>
                  <a:srgbClr val="A50021"/>
                </a:solidFill>
              </a:rPr>
              <a:t>A : B = C : x</a:t>
            </a:r>
            <a:r>
              <a:rPr lang="vi-VN" sz="1600" dirty="0">
                <a:solidFill>
                  <a:srgbClr val="002060"/>
                </a:solidFill>
              </a:rPr>
              <a:t>, u kojem:</a:t>
            </a:r>
            <a:endParaRPr lang="hr-HR" sz="1600" dirty="0">
              <a:solidFill>
                <a:srgbClr val="002060"/>
              </a:solidFill>
            </a:endParaRPr>
          </a:p>
          <a:p>
            <a:endParaRPr lang="vi-VN" sz="800" dirty="0">
              <a:solidFill>
                <a:srgbClr val="002060"/>
              </a:solidFill>
            </a:endParaRPr>
          </a:p>
          <a:p>
            <a:pPr marL="265113"/>
            <a:r>
              <a:rPr lang="vi-VN" sz="1600" dirty="0">
                <a:solidFill>
                  <a:srgbClr val="002060"/>
                </a:solidFill>
              </a:rPr>
              <a:t>– </a:t>
            </a:r>
            <a:r>
              <a:rPr lang="vi-VN" sz="1600" dirty="0">
                <a:solidFill>
                  <a:srgbClr val="A50021"/>
                </a:solidFill>
              </a:rPr>
              <a:t>A</a:t>
            </a:r>
            <a:r>
              <a:rPr lang="vi-VN" sz="1600" dirty="0">
                <a:solidFill>
                  <a:srgbClr val="002060"/>
                </a:solidFill>
              </a:rPr>
              <a:t> predstavlja potreban broj sati redovite nastave za puno tjedno radno vrijeme </a:t>
            </a:r>
            <a:endParaRPr lang="hr-HR" sz="1600" dirty="0">
              <a:solidFill>
                <a:srgbClr val="002060"/>
              </a:solidFill>
            </a:endParaRPr>
          </a:p>
          <a:p>
            <a:pPr marL="265113"/>
            <a:r>
              <a:rPr lang="hr-HR" sz="1600" dirty="0">
                <a:solidFill>
                  <a:srgbClr val="002060"/>
                </a:solidFill>
              </a:rPr>
              <a:t>   </a:t>
            </a:r>
            <a:r>
              <a:rPr lang="vi-VN" sz="1600" dirty="0">
                <a:solidFill>
                  <a:srgbClr val="002060"/>
                </a:solidFill>
              </a:rPr>
              <a:t>prema članku 13. stavku 4.2. ovoga Pravilnika (</a:t>
            </a:r>
            <a:r>
              <a:rPr lang="vi-VN" sz="1600" dirty="0">
                <a:solidFill>
                  <a:srgbClr val="A50021"/>
                </a:solidFill>
              </a:rPr>
              <a:t>18/19/20</a:t>
            </a:r>
            <a:r>
              <a:rPr lang="vi-VN" sz="1600" dirty="0">
                <a:solidFill>
                  <a:srgbClr val="002060"/>
                </a:solidFill>
              </a:rPr>
              <a:t>),</a:t>
            </a:r>
            <a:endParaRPr lang="hr-HR" sz="1600" dirty="0">
              <a:solidFill>
                <a:srgbClr val="002060"/>
              </a:solidFill>
            </a:endParaRPr>
          </a:p>
          <a:p>
            <a:pPr indent="265113"/>
            <a:endParaRPr lang="vi-VN" sz="800" dirty="0">
              <a:solidFill>
                <a:srgbClr val="002060"/>
              </a:solidFill>
            </a:endParaRPr>
          </a:p>
          <a:p>
            <a:pPr marL="265113"/>
            <a:r>
              <a:rPr lang="vi-VN" sz="1600" dirty="0">
                <a:solidFill>
                  <a:srgbClr val="002060"/>
                </a:solidFill>
              </a:rPr>
              <a:t>– </a:t>
            </a:r>
            <a:r>
              <a:rPr lang="vi-VN" sz="1600" dirty="0">
                <a:solidFill>
                  <a:srgbClr val="A50021"/>
                </a:solidFill>
              </a:rPr>
              <a:t>B</a:t>
            </a:r>
            <a:r>
              <a:rPr lang="vi-VN" sz="1600" dirty="0">
                <a:solidFill>
                  <a:srgbClr val="002060"/>
                </a:solidFill>
              </a:rPr>
              <a:t> predstavlja broj </a:t>
            </a:r>
            <a:r>
              <a:rPr lang="vi-VN" sz="1600" dirty="0">
                <a:solidFill>
                  <a:srgbClr val="A50021"/>
                </a:solidFill>
              </a:rPr>
              <a:t>40</a:t>
            </a:r>
            <a:r>
              <a:rPr lang="vi-VN" sz="1600" dirty="0">
                <a:solidFill>
                  <a:srgbClr val="002060"/>
                </a:solidFill>
              </a:rPr>
              <a:t>, odnosno potreban broj sati rada za puno tjedno radno </a:t>
            </a:r>
            <a:endParaRPr lang="hr-HR" sz="1600" dirty="0">
              <a:solidFill>
                <a:srgbClr val="002060"/>
              </a:solidFill>
            </a:endParaRPr>
          </a:p>
          <a:p>
            <a:pPr marL="265113"/>
            <a:r>
              <a:rPr lang="hr-HR" sz="1600" dirty="0">
                <a:solidFill>
                  <a:srgbClr val="002060"/>
                </a:solidFill>
              </a:rPr>
              <a:t>   </a:t>
            </a:r>
            <a:r>
              <a:rPr lang="vi-VN" sz="1600" dirty="0">
                <a:solidFill>
                  <a:srgbClr val="002060"/>
                </a:solidFill>
              </a:rPr>
              <a:t>vrijeme prema članku 9. stavku 2. ovog Pravilnika,</a:t>
            </a:r>
            <a:endParaRPr lang="hr-HR" sz="1600" dirty="0">
              <a:solidFill>
                <a:srgbClr val="002060"/>
              </a:solidFill>
            </a:endParaRPr>
          </a:p>
          <a:p>
            <a:pPr indent="265113"/>
            <a:endParaRPr lang="vi-VN" sz="800" dirty="0">
              <a:solidFill>
                <a:srgbClr val="002060"/>
              </a:solidFill>
            </a:endParaRPr>
          </a:p>
          <a:p>
            <a:pPr marL="265113"/>
            <a:r>
              <a:rPr lang="vi-VN" sz="1600" dirty="0">
                <a:solidFill>
                  <a:srgbClr val="002060"/>
                </a:solidFill>
              </a:rPr>
              <a:t>– u </a:t>
            </a:r>
            <a:r>
              <a:rPr lang="vi-VN" sz="1600" dirty="0">
                <a:solidFill>
                  <a:srgbClr val="A50021"/>
                </a:solidFill>
              </a:rPr>
              <a:t>C</a:t>
            </a:r>
            <a:r>
              <a:rPr lang="vi-VN" sz="1600" dirty="0">
                <a:solidFill>
                  <a:srgbClr val="002060"/>
                </a:solidFill>
              </a:rPr>
              <a:t> predstavlja broj sati neposrednog odgojno-obrazovnog rada iz stavka 1. ovoga </a:t>
            </a:r>
            <a:endParaRPr lang="hr-HR" sz="1600" dirty="0">
              <a:solidFill>
                <a:srgbClr val="002060"/>
              </a:solidFill>
            </a:endParaRPr>
          </a:p>
          <a:p>
            <a:pPr marL="265113"/>
            <a:r>
              <a:rPr lang="hr-HR" sz="1600" dirty="0">
                <a:solidFill>
                  <a:srgbClr val="002060"/>
                </a:solidFill>
              </a:rPr>
              <a:t>   </a:t>
            </a:r>
            <a:r>
              <a:rPr lang="vi-VN" sz="1600" dirty="0">
                <a:solidFill>
                  <a:srgbClr val="002060"/>
                </a:solidFill>
              </a:rPr>
              <a:t>članka na temelju kojeg se sklapa ugovor o radu u </a:t>
            </a:r>
            <a:r>
              <a:rPr lang="vi-VN" sz="1600" dirty="0">
                <a:solidFill>
                  <a:srgbClr val="A50021"/>
                </a:solidFill>
              </a:rPr>
              <a:t>nepunom</a:t>
            </a:r>
            <a:r>
              <a:rPr lang="vi-VN" sz="1600" dirty="0">
                <a:solidFill>
                  <a:srgbClr val="002060"/>
                </a:solidFill>
              </a:rPr>
              <a:t> tjednom </a:t>
            </a:r>
            <a:r>
              <a:rPr lang="vi-VN" sz="1600" dirty="0">
                <a:solidFill>
                  <a:srgbClr val="A50021"/>
                </a:solidFill>
              </a:rPr>
              <a:t>radnom </a:t>
            </a:r>
            <a:endParaRPr lang="hr-HR" sz="1600" dirty="0">
              <a:solidFill>
                <a:srgbClr val="A50021"/>
              </a:solidFill>
            </a:endParaRPr>
          </a:p>
          <a:p>
            <a:pPr marL="265113"/>
            <a:r>
              <a:rPr lang="hr-HR" sz="1600" dirty="0">
                <a:solidFill>
                  <a:srgbClr val="A50021"/>
                </a:solidFill>
              </a:rPr>
              <a:t>   </a:t>
            </a:r>
            <a:r>
              <a:rPr lang="vi-VN" sz="1600" dirty="0">
                <a:solidFill>
                  <a:srgbClr val="A50021"/>
                </a:solidFill>
              </a:rPr>
              <a:t>vremenu </a:t>
            </a:r>
            <a:r>
              <a:rPr lang="vi-VN" sz="1600" dirty="0">
                <a:solidFill>
                  <a:srgbClr val="002060"/>
                </a:solidFill>
              </a:rPr>
              <a:t>i</a:t>
            </a:r>
            <a:endParaRPr lang="hr-HR" sz="1600" dirty="0">
              <a:solidFill>
                <a:srgbClr val="002060"/>
              </a:solidFill>
            </a:endParaRPr>
          </a:p>
          <a:p>
            <a:pPr indent="265113"/>
            <a:endParaRPr lang="vi-VN" sz="800" dirty="0">
              <a:solidFill>
                <a:srgbClr val="002060"/>
              </a:solidFill>
            </a:endParaRPr>
          </a:p>
          <a:p>
            <a:pPr indent="265113"/>
            <a:r>
              <a:rPr lang="vi-VN" sz="1600" dirty="0">
                <a:solidFill>
                  <a:srgbClr val="002060"/>
                </a:solidFill>
              </a:rPr>
              <a:t>– </a:t>
            </a:r>
            <a:r>
              <a:rPr lang="vi-VN" sz="1600" dirty="0">
                <a:solidFill>
                  <a:srgbClr val="A50021"/>
                </a:solidFill>
              </a:rPr>
              <a:t>x </a:t>
            </a:r>
            <a:r>
              <a:rPr lang="vi-VN" sz="1600" dirty="0">
                <a:solidFill>
                  <a:srgbClr val="002060"/>
                </a:solidFill>
              </a:rPr>
              <a:t>predstavlja </a:t>
            </a:r>
            <a:r>
              <a:rPr lang="vi-VN" sz="1600" dirty="0">
                <a:solidFill>
                  <a:srgbClr val="A50021"/>
                </a:solidFill>
              </a:rPr>
              <a:t>ukupno nepuno </a:t>
            </a:r>
            <a:r>
              <a:rPr lang="vi-VN" sz="1600" dirty="0">
                <a:solidFill>
                  <a:srgbClr val="002060"/>
                </a:solidFill>
              </a:rPr>
              <a:t>tjedno radno vrijeme</a:t>
            </a:r>
            <a:r>
              <a:rPr lang="vi-VN" sz="1600" dirty="0"/>
              <a:t>.</a:t>
            </a:r>
          </a:p>
          <a:p>
            <a:endParaRPr lang="vi-VN" sz="1800" dirty="0">
              <a:solidFill>
                <a:srgbClr val="002060"/>
              </a:solidFill>
            </a:endParaRPr>
          </a:p>
          <a:p>
            <a:endParaRPr lang="vi-VN" sz="1400" dirty="0">
              <a:solidFill>
                <a:srgbClr val="002060"/>
              </a:solidFill>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hr-HR" sz="2400" b="1" i="0" u="none" strike="noStrike" kern="0" cap="none" spc="0" normalizeH="0" baseline="0" noProof="0" dirty="0">
              <a:ln>
                <a:noFill/>
              </a:ln>
              <a:solidFill>
                <a:srgbClr val="C00000"/>
              </a:solidFill>
              <a:effectLst>
                <a:outerShdw blurRad="38100" dist="38100" dir="2700000" algn="tl">
                  <a:srgbClr val="C0C0C0"/>
                </a:outerShdw>
              </a:effectLst>
              <a:uLnTx/>
              <a:uFillTx/>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79512" y="404664"/>
            <a:ext cx="7848872" cy="830997"/>
          </a:xfrm>
          <a:prstGeom prst="rect">
            <a:avLst/>
          </a:prstGeom>
          <a:noFill/>
          <a:ln w="12700" cap="sq">
            <a:noFill/>
            <a:miter lim="800000"/>
            <a:headEnd type="none" w="sm" len="sm"/>
            <a:tailEnd type="none" w="sm" len="sm"/>
          </a:ln>
        </p:spPr>
        <p:txBody>
          <a:bodyPr wrap="square">
            <a:spAutoFit/>
          </a:bodyPr>
          <a:lstStyle/>
          <a:p>
            <a:pPr>
              <a:lnSpc>
                <a:spcPct val="100000"/>
              </a:lnSpc>
              <a:spcBef>
                <a:spcPct val="0"/>
              </a:spcBef>
              <a:defRPr/>
            </a:pPr>
            <a:r>
              <a:rPr lang="hr-HR" sz="2800" i="0" dirty="0">
                <a:solidFill>
                  <a:srgbClr val="C00000"/>
                </a:solidFill>
                <a:effectLst>
                  <a:outerShdw blurRad="38100" dist="38100" dir="2700000" algn="tl">
                    <a:srgbClr val="000000">
                      <a:alpha val="43137"/>
                    </a:srgbClr>
                  </a:outerShdw>
                </a:effectLst>
              </a:rPr>
              <a:t>TJEDNO I GODIŠNJE ZADUŽENJE UČITELJA</a:t>
            </a:r>
          </a:p>
          <a:p>
            <a:pPr>
              <a:defRPr/>
            </a:pPr>
            <a:r>
              <a:rPr lang="hr-HR" sz="2000" i="1" dirty="0">
                <a:solidFill>
                  <a:srgbClr val="002060"/>
                </a:solidFill>
                <a:effectLst>
                  <a:outerShdw blurRad="38100" dist="38100" dir="2700000" algn="tl">
                    <a:srgbClr val="000000">
                      <a:alpha val="43137"/>
                    </a:srgbClr>
                  </a:outerShdw>
                </a:effectLst>
              </a:rPr>
              <a:t>IZRAČUN NEPUNOG RADNOG VREMENA – </a:t>
            </a:r>
            <a:r>
              <a:rPr lang="hr-HR" sz="2000" i="1" dirty="0">
                <a:solidFill>
                  <a:srgbClr val="A50021"/>
                </a:solidFill>
                <a:effectLst>
                  <a:outerShdw blurRad="38100" dist="38100" dir="2700000" algn="tl">
                    <a:srgbClr val="000000">
                      <a:alpha val="43137"/>
                    </a:srgbClr>
                  </a:outerShdw>
                </a:effectLst>
              </a:rPr>
              <a:t>NRV</a:t>
            </a:r>
          </a:p>
        </p:txBody>
      </p:sp>
      <p:sp>
        <p:nvSpPr>
          <p:cNvPr id="6" name="Content Placeholder 5"/>
          <p:cNvSpPr txBox="1">
            <a:spLocks/>
          </p:cNvSpPr>
          <p:nvPr/>
        </p:nvSpPr>
        <p:spPr>
          <a:xfrm>
            <a:off x="323528" y="1628800"/>
            <a:ext cx="8640960" cy="1296144"/>
          </a:xfrm>
          <a:prstGeom prst="rect">
            <a:avLst/>
          </a:prstGeom>
        </p:spPr>
        <p:txBody>
          <a:bodyPr/>
          <a:lstStyle/>
          <a:p>
            <a:r>
              <a:rPr lang="hr-HR" sz="2000" dirty="0">
                <a:solidFill>
                  <a:srgbClr val="A50021"/>
                </a:solidFill>
              </a:rPr>
              <a:t>Pravilnika o tjednim radnim obvezama učitelja i suradnika u OŠ</a:t>
            </a:r>
          </a:p>
          <a:p>
            <a:endParaRPr lang="hr-HR" sz="800" dirty="0">
              <a:solidFill>
                <a:srgbClr val="A50021"/>
              </a:solidFill>
            </a:endParaRPr>
          </a:p>
          <a:p>
            <a:pPr algn="ctr"/>
            <a:endParaRPr lang="hr-HR" sz="2000" dirty="0"/>
          </a:p>
          <a:p>
            <a:pPr algn="ctr"/>
            <a:r>
              <a:rPr lang="hr-HR" sz="2000" dirty="0"/>
              <a:t> </a:t>
            </a:r>
            <a:r>
              <a:rPr lang="vi-VN" sz="2000" dirty="0">
                <a:solidFill>
                  <a:srgbClr val="002060"/>
                </a:solidFill>
              </a:rPr>
              <a:t>Članak 18.</a:t>
            </a:r>
            <a:r>
              <a:rPr lang="hr-HR" sz="2000" dirty="0">
                <a:solidFill>
                  <a:srgbClr val="002060"/>
                </a:solidFill>
              </a:rPr>
              <a:t>  st. 2</a:t>
            </a:r>
          </a:p>
          <a:p>
            <a:pPr algn="ctr"/>
            <a:endParaRPr lang="hr-HR" sz="1600" dirty="0">
              <a:solidFill>
                <a:srgbClr val="002060"/>
              </a:solidFill>
            </a:endParaRPr>
          </a:p>
          <a:p>
            <a:r>
              <a:rPr lang="hr-HR" sz="1600" dirty="0">
                <a:solidFill>
                  <a:srgbClr val="A50021"/>
                </a:solidFill>
              </a:rPr>
              <a:t>                     </a:t>
            </a:r>
            <a:r>
              <a:rPr lang="vi-VN" sz="2800" dirty="0">
                <a:solidFill>
                  <a:srgbClr val="A50021"/>
                </a:solidFill>
              </a:rPr>
              <a:t>A : B = C : </a:t>
            </a:r>
            <a:r>
              <a:rPr lang="hr-HR" sz="2800" dirty="0">
                <a:solidFill>
                  <a:srgbClr val="A50021"/>
                </a:solidFill>
              </a:rPr>
              <a:t>X                      AX = BC</a:t>
            </a:r>
          </a:p>
          <a:p>
            <a:endParaRPr lang="hr-HR" sz="2800" dirty="0">
              <a:solidFill>
                <a:srgbClr val="A50021"/>
              </a:solidFill>
            </a:endParaRPr>
          </a:p>
          <a:p>
            <a:endParaRPr lang="hr-HR" sz="2800" dirty="0">
              <a:solidFill>
                <a:srgbClr val="002060"/>
              </a:solidFill>
            </a:endParaRPr>
          </a:p>
          <a:p>
            <a:pPr algn="ctr"/>
            <a:endParaRPr lang="vi-VN" sz="800" dirty="0"/>
          </a:p>
          <a:p>
            <a:endParaRPr lang="vi-VN" sz="1800" dirty="0">
              <a:solidFill>
                <a:srgbClr val="002060"/>
              </a:solidFill>
            </a:endParaRPr>
          </a:p>
          <a:p>
            <a:endParaRPr lang="vi-VN" sz="1400" dirty="0">
              <a:solidFill>
                <a:srgbClr val="002060"/>
              </a:solidFill>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hr-HR" sz="2400" b="1" i="0" u="none" strike="noStrike" kern="0" cap="none" spc="0" normalizeH="0" baseline="0" noProof="0" dirty="0">
              <a:ln>
                <a:noFill/>
              </a:ln>
              <a:solidFill>
                <a:srgbClr val="C00000"/>
              </a:solidFill>
              <a:effectLst>
                <a:outerShdw blurRad="38100" dist="38100" dir="2700000" algn="tl">
                  <a:srgbClr val="C0C0C0"/>
                </a:outerShdw>
              </a:effectLst>
              <a:uLnTx/>
              <a:uFillTx/>
              <a:latin typeface="Arial" pitchFamily="34" charset="0"/>
              <a:cs typeface="Arial" pitchFamily="34" charset="0"/>
            </a:endParaRPr>
          </a:p>
        </p:txBody>
      </p:sp>
      <p:sp>
        <p:nvSpPr>
          <p:cNvPr id="9" name="Line 9"/>
          <p:cNvSpPr>
            <a:spLocks noChangeShapeType="1"/>
          </p:cNvSpPr>
          <p:nvPr/>
        </p:nvSpPr>
        <p:spPr bwMode="auto">
          <a:xfrm>
            <a:off x="2987824" y="5085184"/>
            <a:ext cx="3816424" cy="0"/>
          </a:xfrm>
          <a:prstGeom prst="line">
            <a:avLst/>
          </a:prstGeom>
          <a:noFill/>
          <a:ln w="38100">
            <a:solidFill>
              <a:srgbClr val="002060"/>
            </a:solidFill>
            <a:round/>
            <a:headEnd/>
            <a:tailEnd/>
          </a:ln>
          <a:effectLst/>
        </p:spPr>
        <p:txBody>
          <a:bodyPr/>
          <a:lstStyle/>
          <a:p>
            <a:endParaRPr lang="hr-HR"/>
          </a:p>
        </p:txBody>
      </p:sp>
      <p:sp>
        <p:nvSpPr>
          <p:cNvPr id="15" name="TextBox 14"/>
          <p:cNvSpPr txBox="1"/>
          <p:nvPr/>
        </p:nvSpPr>
        <p:spPr>
          <a:xfrm>
            <a:off x="2051720" y="4797152"/>
            <a:ext cx="864096" cy="523220"/>
          </a:xfrm>
          <a:prstGeom prst="rect">
            <a:avLst/>
          </a:prstGeom>
          <a:noFill/>
          <a:ln>
            <a:noFill/>
          </a:ln>
        </p:spPr>
        <p:txBody>
          <a:bodyPr wrap="square" rtlCol="0">
            <a:spAutoFit/>
          </a:bodyPr>
          <a:lstStyle/>
          <a:p>
            <a:r>
              <a:rPr lang="hr-HR" sz="2800" dirty="0">
                <a:solidFill>
                  <a:srgbClr val="A50021"/>
                </a:solidFill>
              </a:rPr>
              <a:t>X</a:t>
            </a:r>
            <a:r>
              <a:rPr lang="hr-HR" sz="2800" dirty="0"/>
              <a:t> </a:t>
            </a:r>
            <a:r>
              <a:rPr lang="hr-HR" sz="2800" dirty="0">
                <a:solidFill>
                  <a:srgbClr val="002060"/>
                </a:solidFill>
              </a:rPr>
              <a:t>=</a:t>
            </a:r>
            <a:r>
              <a:rPr lang="hr-HR" sz="2800" dirty="0"/>
              <a:t> </a:t>
            </a:r>
          </a:p>
        </p:txBody>
      </p:sp>
      <p:sp>
        <p:nvSpPr>
          <p:cNvPr id="16" name="TextBox 15"/>
          <p:cNvSpPr txBox="1"/>
          <p:nvPr/>
        </p:nvSpPr>
        <p:spPr>
          <a:xfrm>
            <a:off x="3131840" y="4437112"/>
            <a:ext cx="3672408" cy="523220"/>
          </a:xfrm>
          <a:prstGeom prst="rect">
            <a:avLst/>
          </a:prstGeom>
          <a:noFill/>
        </p:spPr>
        <p:txBody>
          <a:bodyPr wrap="square" rtlCol="0">
            <a:spAutoFit/>
          </a:bodyPr>
          <a:lstStyle/>
          <a:p>
            <a:r>
              <a:rPr lang="hr-HR" sz="2800" dirty="0">
                <a:solidFill>
                  <a:srgbClr val="002060"/>
                </a:solidFill>
              </a:rPr>
              <a:t>B  </a:t>
            </a:r>
            <a:r>
              <a:rPr lang="hr-HR" sz="2000" dirty="0">
                <a:solidFill>
                  <a:srgbClr val="002060"/>
                </a:solidFill>
              </a:rPr>
              <a:t>(</a:t>
            </a:r>
            <a:r>
              <a:rPr lang="hr-HR" sz="2000" dirty="0">
                <a:solidFill>
                  <a:srgbClr val="A50021"/>
                </a:solidFill>
              </a:rPr>
              <a:t>40</a:t>
            </a:r>
            <a:r>
              <a:rPr lang="hr-HR" sz="2000" dirty="0">
                <a:solidFill>
                  <a:srgbClr val="002060"/>
                </a:solidFill>
              </a:rPr>
              <a:t>) </a:t>
            </a:r>
            <a:r>
              <a:rPr lang="hr-HR" sz="2800" dirty="0">
                <a:solidFill>
                  <a:srgbClr val="002060"/>
                </a:solidFill>
                <a:sym typeface="Wingdings"/>
              </a:rPr>
              <a:t> C </a:t>
            </a:r>
            <a:r>
              <a:rPr lang="hr-HR" sz="2000" dirty="0">
                <a:solidFill>
                  <a:srgbClr val="002060"/>
                </a:solidFill>
                <a:sym typeface="Wingdings"/>
              </a:rPr>
              <a:t>(</a:t>
            </a:r>
            <a:r>
              <a:rPr lang="hr-HR" sz="2000" dirty="0">
                <a:solidFill>
                  <a:srgbClr val="A50021"/>
                </a:solidFill>
                <a:sym typeface="Wingdings"/>
              </a:rPr>
              <a:t>broj sati NRV</a:t>
            </a:r>
            <a:r>
              <a:rPr lang="hr-HR" sz="2000" dirty="0">
                <a:solidFill>
                  <a:srgbClr val="002060"/>
                </a:solidFill>
                <a:sym typeface="Wingdings"/>
              </a:rPr>
              <a:t>)  </a:t>
            </a:r>
            <a:r>
              <a:rPr lang="hr-HR" sz="2000" dirty="0">
                <a:solidFill>
                  <a:srgbClr val="002060"/>
                </a:solidFill>
              </a:rPr>
              <a:t> </a:t>
            </a:r>
          </a:p>
        </p:txBody>
      </p:sp>
      <p:sp>
        <p:nvSpPr>
          <p:cNvPr id="17" name="Right Arrow 16"/>
          <p:cNvSpPr/>
          <p:nvPr/>
        </p:nvSpPr>
        <p:spPr bwMode="auto">
          <a:xfrm>
            <a:off x="4139952" y="3068960"/>
            <a:ext cx="1152128" cy="144016"/>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r-HR" sz="1200" b="1" i="0" u="none" strike="noStrike" cap="none" normalizeH="0" baseline="0">
              <a:ln>
                <a:noFill/>
              </a:ln>
              <a:solidFill>
                <a:schemeClr val="tx1"/>
              </a:solidFill>
              <a:effectLst/>
              <a:latin typeface="Arial" charset="0"/>
              <a:cs typeface="Arial" charset="0"/>
            </a:endParaRPr>
          </a:p>
        </p:txBody>
      </p:sp>
      <p:sp>
        <p:nvSpPr>
          <p:cNvPr id="19" name="TextBox 18"/>
          <p:cNvSpPr txBox="1"/>
          <p:nvPr/>
        </p:nvSpPr>
        <p:spPr>
          <a:xfrm>
            <a:off x="3923928" y="5229200"/>
            <a:ext cx="2088232" cy="523220"/>
          </a:xfrm>
          <a:prstGeom prst="rect">
            <a:avLst/>
          </a:prstGeom>
          <a:noFill/>
        </p:spPr>
        <p:txBody>
          <a:bodyPr wrap="square" rtlCol="0">
            <a:spAutoFit/>
          </a:bodyPr>
          <a:lstStyle/>
          <a:p>
            <a:r>
              <a:rPr lang="hr-HR" sz="2800" dirty="0">
                <a:solidFill>
                  <a:srgbClr val="002060"/>
                </a:solidFill>
              </a:rPr>
              <a:t>A  </a:t>
            </a:r>
            <a:r>
              <a:rPr lang="hr-HR" sz="2000" dirty="0">
                <a:solidFill>
                  <a:srgbClr val="002060"/>
                </a:solidFill>
              </a:rPr>
              <a:t>(</a:t>
            </a:r>
            <a:r>
              <a:rPr lang="hr-HR" sz="2000" dirty="0">
                <a:solidFill>
                  <a:srgbClr val="A50021"/>
                </a:solidFill>
              </a:rPr>
              <a:t>18/19/20</a:t>
            </a:r>
            <a:r>
              <a:rPr lang="hr-HR" sz="2000" dirty="0">
                <a:solidFill>
                  <a:srgbClr val="002060"/>
                </a:solidFill>
              </a:rPr>
              <a:t>)</a:t>
            </a:r>
          </a:p>
        </p:txBody>
      </p:sp>
      <p:sp>
        <p:nvSpPr>
          <p:cNvPr id="10" name="TextBox 9">
            <a:hlinkClick r:id="rId3" action="ppaction://hlinkfile"/>
          </p:cNvPr>
          <p:cNvSpPr txBox="1"/>
          <p:nvPr/>
        </p:nvSpPr>
        <p:spPr>
          <a:xfrm>
            <a:off x="3923928" y="6237312"/>
            <a:ext cx="4104456" cy="288032"/>
          </a:xfrm>
          <a:prstGeom prst="rect">
            <a:avLst/>
          </a:prstGeom>
          <a:noFill/>
        </p:spPr>
        <p:txBody>
          <a:bodyPr wrap="square" rtlCol="0">
            <a:spAutoFit/>
          </a:bodyPr>
          <a:lstStyle/>
          <a:p>
            <a:pPr algn="r"/>
            <a:r>
              <a:rPr lang="hr-HR" dirty="0">
                <a:hlinkClick r:id="rId3" action="ppaction://hlinkfile"/>
              </a:rPr>
              <a:t>Tablica za ispomoć</a:t>
            </a:r>
            <a:endParaRPr lang="hr-HR" dirty="0"/>
          </a:p>
        </p:txBody>
      </p:sp>
    </p:spTree>
  </p:cSld>
  <p:clrMapOvr>
    <a:masterClrMapping/>
  </p:clrMapOvr>
  <p:transition/>
</p:sld>
</file>

<file path=ppt/theme/theme1.xml><?xml version="1.0" encoding="utf-8"?>
<a:theme xmlns:a="http://schemas.openxmlformats.org/drawingml/2006/main" name="1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Office Theme">
  <a:themeElements>
    <a:clrScheme name="8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8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8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Office Theme">
  <a:themeElements>
    <a:clrScheme name="9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9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9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Office Theme">
  <a:themeElements>
    <a:clrScheme name="10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0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0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Custom Design">
  <a:themeElements>
    <a:clrScheme name="1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Custom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Custom Design">
  <a:themeElements>
    <a:clrScheme name="2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Custom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2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3_Custom Design">
  <a:themeElements>
    <a:clrScheme name="3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Custom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3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4_Custom Design">
  <a:themeElements>
    <a:clrScheme name="4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Custom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4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5_Custom Design">
  <a:themeElements>
    <a:clrScheme name="5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5_Custom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5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6_Custom Design">
  <a:themeElements>
    <a:clrScheme name="6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_Custom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6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7_Custom Design">
  <a:themeElements>
    <a:clrScheme name="7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7_Custom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7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8_Custom Design">
  <a:themeElements>
    <a:clrScheme name="8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8_Custom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8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9_Custom Design">
  <a:themeElements>
    <a:clrScheme name="9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9_Custom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9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0_Custom Design">
  <a:themeElements>
    <a:clrScheme name="10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0_Custom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0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1_Custom Design">
  <a:themeElements>
    <a:clrScheme name="11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1_Custom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1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Kapljica">
  <a:themeElements>
    <a:clrScheme name="Kapljic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Kapljic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pljic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Custom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Office Theme">
  <a:themeElements>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Office Theme">
  <a:themeElements>
    <a:clrScheme name="4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4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Office Theme">
  <a:themeElements>
    <a:clrScheme name="5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5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5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Office Theme">
  <a:themeElements>
    <a:clrScheme name="6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6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Office Theme">
  <a:themeElements>
    <a:clrScheme name="7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7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7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AZOO predlozak</Template>
  <TotalTime>4582</TotalTime>
  <Words>2482</Words>
  <Application>Microsoft Office PowerPoint</Application>
  <PresentationFormat>On-screen Show (4:3)</PresentationFormat>
  <Paragraphs>662</Paragraphs>
  <Slides>23</Slides>
  <Notes>20</Notes>
  <HiddenSlides>0</HiddenSlides>
  <MMClips>0</MMClips>
  <ScaleCrop>false</ScaleCrop>
  <HeadingPairs>
    <vt:vector size="6" baseType="variant">
      <vt:variant>
        <vt:lpstr>Fonts Used</vt:lpstr>
      </vt:variant>
      <vt:variant>
        <vt:i4>8</vt:i4>
      </vt:variant>
      <vt:variant>
        <vt:lpstr>Theme</vt:lpstr>
      </vt:variant>
      <vt:variant>
        <vt:i4>24</vt:i4>
      </vt:variant>
      <vt:variant>
        <vt:lpstr>Slide Titles</vt:lpstr>
      </vt:variant>
      <vt:variant>
        <vt:i4>23</vt:i4>
      </vt:variant>
    </vt:vector>
  </HeadingPairs>
  <TitlesOfParts>
    <vt:vector size="55" baseType="lpstr">
      <vt:lpstr>Arial</vt:lpstr>
      <vt:lpstr>Arial Black</vt:lpstr>
      <vt:lpstr>Arial CE</vt:lpstr>
      <vt:lpstr>Arial Narrow</vt:lpstr>
      <vt:lpstr>Calibri</vt:lpstr>
      <vt:lpstr>Forte</vt:lpstr>
      <vt:lpstr>Tw Cen MT</vt:lpstr>
      <vt:lpstr>Wingdings</vt:lpstr>
      <vt:lpstr>1_Office Theme</vt:lpstr>
      <vt:lpstr>Office Theme</vt:lpstr>
      <vt:lpstr>Custom Design</vt:lpstr>
      <vt:lpstr>2_Office Theme</vt:lpstr>
      <vt:lpstr>3_Office Theme</vt:lpstr>
      <vt:lpstr>4_Office Theme</vt:lpstr>
      <vt:lpstr>5_Office Theme</vt:lpstr>
      <vt:lpstr>6_Office Theme</vt:lpstr>
      <vt:lpstr>7_Office Theme</vt:lpstr>
      <vt:lpstr>8_Office Theme</vt:lpstr>
      <vt:lpstr>9_Office Theme</vt:lpstr>
      <vt:lpstr>10_Office Theme</vt:lpstr>
      <vt:lpstr>1_Custom Design</vt:lpstr>
      <vt:lpstr>2_Custom Design</vt:lpstr>
      <vt:lpstr>3_Custom Design</vt:lpstr>
      <vt:lpstr>4_Custom Design</vt:lpstr>
      <vt:lpstr>5_Custom Design</vt:lpstr>
      <vt:lpstr>6_Custom Design</vt:lpstr>
      <vt:lpstr>7_Custom Design</vt:lpstr>
      <vt:lpstr>8_Custom Design</vt:lpstr>
      <vt:lpstr>9_Custom Design</vt:lpstr>
      <vt:lpstr>10_Custom Design</vt:lpstr>
      <vt:lpstr>11_Custom Design</vt:lpstr>
      <vt:lpstr>Kapljica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ULOGA RAVNATELJA U UVOĐENJU PRIPRAVNIKA U SAMOSTALAN RAD</dc:title>
  <dc:creator>Korisnik</dc:creator>
  <cp:lastModifiedBy>Marin</cp:lastModifiedBy>
  <cp:revision>485</cp:revision>
  <dcterms:created xsi:type="dcterms:W3CDTF">2006-05-09T17:02:39Z</dcterms:created>
  <dcterms:modified xsi:type="dcterms:W3CDTF">2025-07-09T05:56:43Z</dcterms:modified>
</cp:coreProperties>
</file>